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355" r:id="rId6"/>
    <p:sldId id="364" r:id="rId7"/>
    <p:sldId id="366" r:id="rId8"/>
    <p:sldId id="315" r:id="rId9"/>
    <p:sldId id="368" r:id="rId10"/>
    <p:sldId id="369" r:id="rId11"/>
    <p:sldId id="373" r:id="rId12"/>
    <p:sldId id="370" r:id="rId13"/>
    <p:sldId id="376" r:id="rId14"/>
    <p:sldId id="375" r:id="rId15"/>
    <p:sldId id="372" r:id="rId16"/>
    <p:sldId id="371" r:id="rId17"/>
    <p:sldId id="362" r:id="rId18"/>
    <p:sldId id="262" r:id="rId19"/>
    <p:sldId id="363" r:id="rId20"/>
    <p:sldId id="341" r:id="rId21"/>
  </p:sldIdLst>
  <p:sldSz cx="9144000" cy="5143500" type="screen16x9"/>
  <p:notesSz cx="6858000" cy="9144000"/>
  <p:embeddedFontLst>
    <p:embeddedFont>
      <p:font typeface="Orbitron"/>
      <p:regular r:id="rId25"/>
    </p:embeddedFont>
    <p:embeddedFont>
      <p:font typeface="Calibri" panose="020F0502020204030204"/>
      <p:regular r:id="rId26"/>
      <p:bold r:id="rId27"/>
      <p:italic r:id="rId28"/>
      <p:boldItalic r:id="rId29"/>
    </p:embeddedFont>
  </p:embeddedFontLst>
  <p:custDataLst>
    <p:tags r:id="rId3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64" autoAdjust="0"/>
    <p:restoredTop sz="94660"/>
  </p:normalViewPr>
  <p:slideViewPr>
    <p:cSldViewPr snapToGrid="0">
      <p:cViewPr varScale="1">
        <p:scale>
          <a:sx n="70" d="100"/>
          <a:sy n="70" d="100"/>
        </p:scale>
        <p:origin x="16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tags" Target="tags/tag1.xml"/><Relationship Id="rId3" Type="http://schemas.openxmlformats.org/officeDocument/2006/relationships/slide" Target="slides/slide1.xml"/><Relationship Id="rId29" Type="http://schemas.openxmlformats.org/officeDocument/2006/relationships/font" Target="fonts/font5.fntdata"/><Relationship Id="rId28" Type="http://schemas.openxmlformats.org/officeDocument/2006/relationships/font" Target="fonts/font4.fntdata"/><Relationship Id="rId27" Type="http://schemas.openxmlformats.org/officeDocument/2006/relationships/font" Target="fonts/font3.fntdata"/><Relationship Id="rId26" Type="http://schemas.openxmlformats.org/officeDocument/2006/relationships/font" Target="fonts/font2.fntdata"/><Relationship Id="rId25" Type="http://schemas.openxmlformats.org/officeDocument/2006/relationships/font" Target="fonts/font1.fntdata"/><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1"/>
        <p:cNvGrpSpPr/>
        <p:nvPr/>
      </p:nvGrpSpPr>
      <p:grpSpPr>
        <a:xfrm>
          <a:off x="0" y="0"/>
          <a:ext cx="0" cy="0"/>
          <a:chOff x="0" y="0"/>
          <a:chExt cx="0" cy="0"/>
        </a:xfrm>
      </p:grpSpPr>
      <p:sp>
        <p:nvSpPr>
          <p:cNvPr id="322" name="Google Shape;32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4"/>
        <p:cNvGrpSpPr/>
        <p:nvPr/>
      </p:nvGrpSpPr>
      <p:grpSpPr>
        <a:xfrm>
          <a:off x="0" y="0"/>
          <a:ext cx="0" cy="0"/>
          <a:chOff x="0" y="0"/>
          <a:chExt cx="0" cy="0"/>
        </a:xfrm>
      </p:grpSpPr>
      <p:sp>
        <p:nvSpPr>
          <p:cNvPr id="395" name="Google Shape;395;g8b180810af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8b180810af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4"/>
        <p:cNvGrpSpPr/>
        <p:nvPr/>
      </p:nvGrpSpPr>
      <p:grpSpPr>
        <a:xfrm>
          <a:off x="0" y="0"/>
          <a:ext cx="0" cy="0"/>
          <a:chOff x="0" y="0"/>
          <a:chExt cx="0" cy="0"/>
        </a:xfrm>
      </p:grpSpPr>
      <p:sp>
        <p:nvSpPr>
          <p:cNvPr id="395" name="Google Shape;395;g8b180810af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8b180810af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4"/>
        <p:cNvGrpSpPr/>
        <p:nvPr/>
      </p:nvGrpSpPr>
      <p:grpSpPr>
        <a:xfrm>
          <a:off x="0" y="0"/>
          <a:ext cx="0" cy="0"/>
          <a:chOff x="0" y="0"/>
          <a:chExt cx="0" cy="0"/>
        </a:xfrm>
      </p:grpSpPr>
      <p:sp>
        <p:nvSpPr>
          <p:cNvPr id="395" name="Google Shape;395;g8b180810af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8b180810af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4"/>
        <p:cNvGrpSpPr/>
        <p:nvPr/>
      </p:nvGrpSpPr>
      <p:grpSpPr>
        <a:xfrm>
          <a:off x="0" y="0"/>
          <a:ext cx="0" cy="0"/>
          <a:chOff x="0" y="0"/>
          <a:chExt cx="0" cy="0"/>
        </a:xfrm>
      </p:grpSpPr>
      <p:sp>
        <p:nvSpPr>
          <p:cNvPr id="395" name="Google Shape;395;g8b180810af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8b180810af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4"/>
        <p:cNvGrpSpPr/>
        <p:nvPr/>
      </p:nvGrpSpPr>
      <p:grpSpPr>
        <a:xfrm>
          <a:off x="0" y="0"/>
          <a:ext cx="0" cy="0"/>
          <a:chOff x="0" y="0"/>
          <a:chExt cx="0" cy="0"/>
        </a:xfrm>
      </p:grpSpPr>
      <p:sp>
        <p:nvSpPr>
          <p:cNvPr id="395" name="Google Shape;395;g8b180810af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8b180810af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7"/>
        <p:cNvGrpSpPr/>
        <p:nvPr/>
      </p:nvGrpSpPr>
      <p:grpSpPr>
        <a:xfrm>
          <a:off x="0" y="0"/>
          <a:ext cx="0" cy="0"/>
          <a:chOff x="0" y="0"/>
          <a:chExt cx="0" cy="0"/>
        </a:xfrm>
      </p:grpSpPr>
      <p:sp>
        <p:nvSpPr>
          <p:cNvPr id="348" name="Google Shape;348;g8b14e476f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8b14e476f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35"/>
        <p:cNvGrpSpPr/>
        <p:nvPr/>
      </p:nvGrpSpPr>
      <p:grpSpPr>
        <a:xfrm>
          <a:off x="0" y="0"/>
          <a:ext cx="0" cy="0"/>
          <a:chOff x="0" y="0"/>
          <a:chExt cx="0" cy="0"/>
        </a:xfrm>
      </p:grpSpPr>
      <p:sp>
        <p:nvSpPr>
          <p:cNvPr id="436" name="Google Shape;436;g8b53b367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8b53b367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35"/>
        <p:cNvGrpSpPr/>
        <p:nvPr/>
      </p:nvGrpSpPr>
      <p:grpSpPr>
        <a:xfrm>
          <a:off x="0" y="0"/>
          <a:ext cx="0" cy="0"/>
          <a:chOff x="0" y="0"/>
          <a:chExt cx="0" cy="0"/>
        </a:xfrm>
      </p:grpSpPr>
      <p:sp>
        <p:nvSpPr>
          <p:cNvPr id="436" name="Google Shape;436;g8b53b367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8b53b367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5"/>
        <p:cNvGrpSpPr/>
        <p:nvPr/>
      </p:nvGrpSpPr>
      <p:grpSpPr>
        <a:xfrm>
          <a:off x="0" y="0"/>
          <a:ext cx="0" cy="0"/>
          <a:chOff x="0" y="0"/>
          <a:chExt cx="0" cy="0"/>
        </a:xfrm>
      </p:grpSpPr>
      <p:sp>
        <p:nvSpPr>
          <p:cNvPr id="576" name="Google Shape;576;g8c088f61f3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8c088f61f3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7"/>
        <p:cNvGrpSpPr/>
        <p:nvPr/>
      </p:nvGrpSpPr>
      <p:grpSpPr>
        <a:xfrm>
          <a:off x="0" y="0"/>
          <a:ext cx="0" cy="0"/>
          <a:chOff x="0" y="0"/>
          <a:chExt cx="0" cy="0"/>
        </a:xfrm>
      </p:grpSpPr>
      <p:sp>
        <p:nvSpPr>
          <p:cNvPr id="348" name="Google Shape;348;g8b14e476f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8b14e476f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7"/>
        <p:cNvGrpSpPr/>
        <p:nvPr/>
      </p:nvGrpSpPr>
      <p:grpSpPr>
        <a:xfrm>
          <a:off x="0" y="0"/>
          <a:ext cx="0" cy="0"/>
          <a:chOff x="0" y="0"/>
          <a:chExt cx="0" cy="0"/>
        </a:xfrm>
      </p:grpSpPr>
      <p:sp>
        <p:nvSpPr>
          <p:cNvPr id="348" name="Google Shape;348;g8b14e476f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8b14e476f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7"/>
        <p:cNvGrpSpPr/>
        <p:nvPr/>
      </p:nvGrpSpPr>
      <p:grpSpPr>
        <a:xfrm>
          <a:off x="0" y="0"/>
          <a:ext cx="0" cy="0"/>
          <a:chOff x="0" y="0"/>
          <a:chExt cx="0" cy="0"/>
        </a:xfrm>
      </p:grpSpPr>
      <p:sp>
        <p:nvSpPr>
          <p:cNvPr id="348" name="Google Shape;348;g8b14e476f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8b14e476f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7"/>
        <p:cNvGrpSpPr/>
        <p:nvPr/>
      </p:nvGrpSpPr>
      <p:grpSpPr>
        <a:xfrm>
          <a:off x="0" y="0"/>
          <a:ext cx="0" cy="0"/>
          <a:chOff x="0" y="0"/>
          <a:chExt cx="0" cy="0"/>
        </a:xfrm>
      </p:grpSpPr>
      <p:sp>
        <p:nvSpPr>
          <p:cNvPr id="348" name="Google Shape;348;g8b14e476f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8b14e476f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4"/>
        <p:cNvGrpSpPr/>
        <p:nvPr/>
      </p:nvGrpSpPr>
      <p:grpSpPr>
        <a:xfrm>
          <a:off x="0" y="0"/>
          <a:ext cx="0" cy="0"/>
          <a:chOff x="0" y="0"/>
          <a:chExt cx="0" cy="0"/>
        </a:xfrm>
      </p:grpSpPr>
      <p:sp>
        <p:nvSpPr>
          <p:cNvPr id="395" name="Google Shape;395;g8b180810af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8b180810af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4"/>
        <p:cNvGrpSpPr/>
        <p:nvPr/>
      </p:nvGrpSpPr>
      <p:grpSpPr>
        <a:xfrm>
          <a:off x="0" y="0"/>
          <a:ext cx="0" cy="0"/>
          <a:chOff x="0" y="0"/>
          <a:chExt cx="0" cy="0"/>
        </a:xfrm>
      </p:grpSpPr>
      <p:sp>
        <p:nvSpPr>
          <p:cNvPr id="395" name="Google Shape;395;g8b180810af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8b180810af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4"/>
        <p:cNvGrpSpPr/>
        <p:nvPr/>
      </p:nvGrpSpPr>
      <p:grpSpPr>
        <a:xfrm>
          <a:off x="0" y="0"/>
          <a:ext cx="0" cy="0"/>
          <a:chOff x="0" y="0"/>
          <a:chExt cx="0" cy="0"/>
        </a:xfrm>
      </p:grpSpPr>
      <p:sp>
        <p:nvSpPr>
          <p:cNvPr id="395" name="Google Shape;395;g8b180810af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8b180810af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4"/>
        <p:cNvGrpSpPr/>
        <p:nvPr/>
      </p:nvGrpSpPr>
      <p:grpSpPr>
        <a:xfrm>
          <a:off x="0" y="0"/>
          <a:ext cx="0" cy="0"/>
          <a:chOff x="0" y="0"/>
          <a:chExt cx="0" cy="0"/>
        </a:xfrm>
      </p:grpSpPr>
      <p:sp>
        <p:nvSpPr>
          <p:cNvPr id="395" name="Google Shape;395;g8b180810af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8b180810af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8"/>
        <p:cNvGrpSpPr/>
        <p:nvPr/>
      </p:nvGrpSpPr>
      <p:grpSpPr>
        <a:xfrm>
          <a:off x="0" y="0"/>
          <a:ext cx="0" cy="0"/>
          <a:chOff x="0" y="0"/>
          <a:chExt cx="0" cy="0"/>
        </a:xfrm>
      </p:grpSpPr>
      <p:sp>
        <p:nvSpPr>
          <p:cNvPr id="9" name="Google Shape;9;p2"/>
          <p:cNvSpPr/>
          <p:nvPr/>
        </p:nvSpPr>
        <p:spPr>
          <a:xfrm>
            <a:off x="0" y="755185"/>
            <a:ext cx="9144087" cy="2074060"/>
          </a:xfrm>
          <a:custGeom>
            <a:avLst/>
            <a:gdLst/>
            <a:ahLst/>
            <a:cxnLst/>
            <a:rect l="l" t="t" r="r" b="b"/>
            <a:pathLst>
              <a:path w="79583" h="18051" extrusionOk="0">
                <a:moveTo>
                  <a:pt x="22146" y="0"/>
                </a:moveTo>
                <a:lnTo>
                  <a:pt x="21646" y="524"/>
                </a:lnTo>
                <a:lnTo>
                  <a:pt x="21646" y="1858"/>
                </a:lnTo>
                <a:lnTo>
                  <a:pt x="20825" y="1858"/>
                </a:lnTo>
                <a:lnTo>
                  <a:pt x="20825" y="2203"/>
                </a:lnTo>
                <a:lnTo>
                  <a:pt x="20444" y="2203"/>
                </a:lnTo>
                <a:lnTo>
                  <a:pt x="20444" y="14478"/>
                </a:lnTo>
                <a:lnTo>
                  <a:pt x="18503" y="14478"/>
                </a:lnTo>
                <a:lnTo>
                  <a:pt x="18503" y="11490"/>
                </a:lnTo>
                <a:lnTo>
                  <a:pt x="18217" y="11490"/>
                </a:lnTo>
                <a:lnTo>
                  <a:pt x="18217" y="6204"/>
                </a:lnTo>
                <a:lnTo>
                  <a:pt x="17848" y="6204"/>
                </a:lnTo>
                <a:lnTo>
                  <a:pt x="17848" y="5930"/>
                </a:lnTo>
                <a:lnTo>
                  <a:pt x="17074" y="5930"/>
                </a:lnTo>
                <a:lnTo>
                  <a:pt x="17074" y="4822"/>
                </a:lnTo>
                <a:lnTo>
                  <a:pt x="16610" y="4822"/>
                </a:lnTo>
                <a:lnTo>
                  <a:pt x="16610" y="4203"/>
                </a:lnTo>
                <a:lnTo>
                  <a:pt x="16277" y="3953"/>
                </a:lnTo>
                <a:lnTo>
                  <a:pt x="15919" y="4203"/>
                </a:lnTo>
                <a:lnTo>
                  <a:pt x="15919" y="4965"/>
                </a:lnTo>
                <a:lnTo>
                  <a:pt x="15515" y="4965"/>
                </a:lnTo>
                <a:lnTo>
                  <a:pt x="15515" y="5965"/>
                </a:lnTo>
                <a:lnTo>
                  <a:pt x="14967" y="5965"/>
                </a:lnTo>
                <a:lnTo>
                  <a:pt x="14967" y="15014"/>
                </a:lnTo>
                <a:lnTo>
                  <a:pt x="14622" y="15014"/>
                </a:lnTo>
                <a:lnTo>
                  <a:pt x="14622" y="11740"/>
                </a:lnTo>
                <a:lnTo>
                  <a:pt x="14693" y="11740"/>
                </a:lnTo>
                <a:lnTo>
                  <a:pt x="14693" y="11514"/>
                </a:lnTo>
                <a:lnTo>
                  <a:pt x="14372" y="11514"/>
                </a:lnTo>
                <a:lnTo>
                  <a:pt x="14372" y="10895"/>
                </a:lnTo>
                <a:lnTo>
                  <a:pt x="13360" y="10895"/>
                </a:lnTo>
                <a:lnTo>
                  <a:pt x="13360" y="11514"/>
                </a:lnTo>
                <a:lnTo>
                  <a:pt x="12788" y="11514"/>
                </a:lnTo>
                <a:lnTo>
                  <a:pt x="12788" y="10847"/>
                </a:lnTo>
                <a:cubicBezTo>
                  <a:pt x="12788" y="10847"/>
                  <a:pt x="12740" y="10537"/>
                  <a:pt x="12383" y="10537"/>
                </a:cubicBezTo>
                <a:cubicBezTo>
                  <a:pt x="12050" y="10537"/>
                  <a:pt x="12002" y="10740"/>
                  <a:pt x="12002" y="10740"/>
                </a:cubicBezTo>
                <a:cubicBezTo>
                  <a:pt x="12002" y="10740"/>
                  <a:pt x="11931" y="10549"/>
                  <a:pt x="11586" y="10549"/>
                </a:cubicBezTo>
                <a:cubicBezTo>
                  <a:pt x="11276" y="10549"/>
                  <a:pt x="11240" y="10847"/>
                  <a:pt x="11240" y="10847"/>
                </a:cubicBezTo>
                <a:lnTo>
                  <a:pt x="11240" y="11514"/>
                </a:lnTo>
                <a:lnTo>
                  <a:pt x="11014" y="11514"/>
                </a:lnTo>
                <a:lnTo>
                  <a:pt x="11014" y="11704"/>
                </a:lnTo>
                <a:lnTo>
                  <a:pt x="11133" y="11704"/>
                </a:lnTo>
                <a:lnTo>
                  <a:pt x="11133" y="16455"/>
                </a:lnTo>
                <a:lnTo>
                  <a:pt x="10740" y="16455"/>
                </a:lnTo>
                <a:lnTo>
                  <a:pt x="10740" y="11704"/>
                </a:lnTo>
                <a:lnTo>
                  <a:pt x="10859" y="11704"/>
                </a:lnTo>
                <a:lnTo>
                  <a:pt x="10859" y="11514"/>
                </a:lnTo>
                <a:lnTo>
                  <a:pt x="10538" y="11514"/>
                </a:lnTo>
                <a:lnTo>
                  <a:pt x="10538" y="10859"/>
                </a:lnTo>
                <a:lnTo>
                  <a:pt x="9562" y="10859"/>
                </a:lnTo>
                <a:lnTo>
                  <a:pt x="9562" y="11442"/>
                </a:lnTo>
                <a:lnTo>
                  <a:pt x="8954" y="11442"/>
                </a:lnTo>
                <a:lnTo>
                  <a:pt x="8954" y="10776"/>
                </a:lnTo>
                <a:cubicBezTo>
                  <a:pt x="8954" y="10776"/>
                  <a:pt x="8883" y="10561"/>
                  <a:pt x="8585" y="10561"/>
                </a:cubicBezTo>
                <a:cubicBezTo>
                  <a:pt x="8299" y="10561"/>
                  <a:pt x="8204" y="10776"/>
                  <a:pt x="8204" y="10776"/>
                </a:cubicBezTo>
                <a:cubicBezTo>
                  <a:pt x="8204" y="10776"/>
                  <a:pt x="8145" y="10549"/>
                  <a:pt x="7835" y="10549"/>
                </a:cubicBezTo>
                <a:cubicBezTo>
                  <a:pt x="7597" y="10549"/>
                  <a:pt x="7478" y="10752"/>
                  <a:pt x="7478" y="10752"/>
                </a:cubicBezTo>
                <a:lnTo>
                  <a:pt x="7478" y="11514"/>
                </a:lnTo>
                <a:lnTo>
                  <a:pt x="7311" y="11514"/>
                </a:lnTo>
                <a:lnTo>
                  <a:pt x="7311" y="14538"/>
                </a:lnTo>
                <a:lnTo>
                  <a:pt x="7025" y="14538"/>
                </a:lnTo>
                <a:lnTo>
                  <a:pt x="7025" y="5489"/>
                </a:lnTo>
                <a:lnTo>
                  <a:pt x="7133" y="5489"/>
                </a:lnTo>
                <a:lnTo>
                  <a:pt x="7133" y="5203"/>
                </a:lnTo>
                <a:lnTo>
                  <a:pt x="6692" y="5203"/>
                </a:lnTo>
                <a:lnTo>
                  <a:pt x="6692" y="4168"/>
                </a:lnTo>
                <a:lnTo>
                  <a:pt x="5144" y="4168"/>
                </a:lnTo>
                <a:lnTo>
                  <a:pt x="5144" y="5203"/>
                </a:lnTo>
                <a:lnTo>
                  <a:pt x="3573" y="5203"/>
                </a:lnTo>
                <a:lnTo>
                  <a:pt x="3573" y="14550"/>
                </a:lnTo>
                <a:lnTo>
                  <a:pt x="2906" y="14550"/>
                </a:lnTo>
                <a:lnTo>
                  <a:pt x="2906" y="9883"/>
                </a:lnTo>
                <a:lnTo>
                  <a:pt x="3013" y="9883"/>
                </a:lnTo>
                <a:lnTo>
                  <a:pt x="3013" y="9668"/>
                </a:lnTo>
                <a:lnTo>
                  <a:pt x="2644" y="9668"/>
                </a:lnTo>
                <a:lnTo>
                  <a:pt x="2644" y="8894"/>
                </a:lnTo>
                <a:lnTo>
                  <a:pt x="1465" y="8894"/>
                </a:lnTo>
                <a:lnTo>
                  <a:pt x="1465" y="9668"/>
                </a:lnTo>
                <a:lnTo>
                  <a:pt x="953" y="9668"/>
                </a:lnTo>
                <a:lnTo>
                  <a:pt x="953" y="9228"/>
                </a:lnTo>
                <a:lnTo>
                  <a:pt x="1096" y="9228"/>
                </a:lnTo>
                <a:lnTo>
                  <a:pt x="1096" y="8466"/>
                </a:lnTo>
                <a:lnTo>
                  <a:pt x="751" y="8263"/>
                </a:lnTo>
                <a:lnTo>
                  <a:pt x="322" y="8502"/>
                </a:lnTo>
                <a:lnTo>
                  <a:pt x="322" y="9240"/>
                </a:lnTo>
                <a:lnTo>
                  <a:pt x="453" y="9240"/>
                </a:lnTo>
                <a:lnTo>
                  <a:pt x="453" y="9692"/>
                </a:lnTo>
                <a:lnTo>
                  <a:pt x="1" y="9692"/>
                </a:lnTo>
                <a:lnTo>
                  <a:pt x="1" y="18050"/>
                </a:lnTo>
                <a:lnTo>
                  <a:pt x="79582" y="18026"/>
                </a:lnTo>
                <a:lnTo>
                  <a:pt x="79582" y="12931"/>
                </a:lnTo>
                <a:lnTo>
                  <a:pt x="79380" y="12931"/>
                </a:lnTo>
                <a:lnTo>
                  <a:pt x="79380" y="9656"/>
                </a:lnTo>
                <a:lnTo>
                  <a:pt x="79023" y="9656"/>
                </a:lnTo>
                <a:lnTo>
                  <a:pt x="79023" y="8823"/>
                </a:lnTo>
                <a:lnTo>
                  <a:pt x="78106" y="8823"/>
                </a:lnTo>
                <a:lnTo>
                  <a:pt x="78106" y="6727"/>
                </a:lnTo>
                <a:lnTo>
                  <a:pt x="77499" y="6727"/>
                </a:lnTo>
                <a:lnTo>
                  <a:pt x="77499" y="5358"/>
                </a:lnTo>
                <a:lnTo>
                  <a:pt x="77832" y="5358"/>
                </a:lnTo>
                <a:lnTo>
                  <a:pt x="77832" y="5037"/>
                </a:lnTo>
                <a:lnTo>
                  <a:pt x="75653" y="5037"/>
                </a:lnTo>
                <a:lnTo>
                  <a:pt x="75653" y="2989"/>
                </a:lnTo>
                <a:lnTo>
                  <a:pt x="75022" y="2989"/>
                </a:lnTo>
                <a:lnTo>
                  <a:pt x="75022" y="2167"/>
                </a:lnTo>
                <a:lnTo>
                  <a:pt x="75224" y="2167"/>
                </a:lnTo>
                <a:lnTo>
                  <a:pt x="75224" y="834"/>
                </a:lnTo>
                <a:lnTo>
                  <a:pt x="74784" y="501"/>
                </a:lnTo>
                <a:lnTo>
                  <a:pt x="74224" y="846"/>
                </a:lnTo>
                <a:lnTo>
                  <a:pt x="74224" y="2179"/>
                </a:lnTo>
                <a:lnTo>
                  <a:pt x="74462" y="2179"/>
                </a:lnTo>
                <a:lnTo>
                  <a:pt x="74462" y="2989"/>
                </a:lnTo>
                <a:lnTo>
                  <a:pt x="73903" y="2989"/>
                </a:lnTo>
                <a:lnTo>
                  <a:pt x="73903" y="1560"/>
                </a:lnTo>
                <a:lnTo>
                  <a:pt x="72343" y="1560"/>
                </a:lnTo>
                <a:lnTo>
                  <a:pt x="72343" y="2989"/>
                </a:lnTo>
                <a:lnTo>
                  <a:pt x="71950" y="2989"/>
                </a:lnTo>
                <a:lnTo>
                  <a:pt x="71950" y="10966"/>
                </a:lnTo>
                <a:lnTo>
                  <a:pt x="69748" y="10966"/>
                </a:lnTo>
                <a:lnTo>
                  <a:pt x="69748" y="13824"/>
                </a:lnTo>
                <a:lnTo>
                  <a:pt x="69164" y="13824"/>
                </a:lnTo>
                <a:lnTo>
                  <a:pt x="69164" y="14526"/>
                </a:lnTo>
                <a:lnTo>
                  <a:pt x="68057" y="14526"/>
                </a:lnTo>
                <a:lnTo>
                  <a:pt x="68057" y="11752"/>
                </a:lnTo>
                <a:lnTo>
                  <a:pt x="68057" y="11514"/>
                </a:lnTo>
                <a:lnTo>
                  <a:pt x="67771" y="11514"/>
                </a:lnTo>
                <a:lnTo>
                  <a:pt x="67771" y="10895"/>
                </a:lnTo>
                <a:lnTo>
                  <a:pt x="66819" y="10895"/>
                </a:lnTo>
                <a:lnTo>
                  <a:pt x="66819" y="11514"/>
                </a:lnTo>
                <a:lnTo>
                  <a:pt x="66414" y="11514"/>
                </a:lnTo>
                <a:lnTo>
                  <a:pt x="66414" y="11192"/>
                </a:lnTo>
                <a:lnTo>
                  <a:pt x="66223" y="11192"/>
                </a:lnTo>
                <a:lnTo>
                  <a:pt x="66223" y="10799"/>
                </a:lnTo>
                <a:lnTo>
                  <a:pt x="65807" y="10561"/>
                </a:lnTo>
                <a:lnTo>
                  <a:pt x="65426" y="10752"/>
                </a:lnTo>
                <a:lnTo>
                  <a:pt x="65104" y="10561"/>
                </a:lnTo>
                <a:lnTo>
                  <a:pt x="64759" y="10716"/>
                </a:lnTo>
                <a:lnTo>
                  <a:pt x="64759" y="11549"/>
                </a:lnTo>
                <a:lnTo>
                  <a:pt x="64580" y="11549"/>
                </a:lnTo>
                <a:lnTo>
                  <a:pt x="64580" y="14586"/>
                </a:lnTo>
                <a:lnTo>
                  <a:pt x="64354" y="14586"/>
                </a:lnTo>
                <a:lnTo>
                  <a:pt x="64354" y="13002"/>
                </a:lnTo>
                <a:lnTo>
                  <a:pt x="64056" y="13002"/>
                </a:lnTo>
                <a:lnTo>
                  <a:pt x="64056" y="9656"/>
                </a:lnTo>
                <a:lnTo>
                  <a:pt x="63723" y="9656"/>
                </a:lnTo>
                <a:lnTo>
                  <a:pt x="63723" y="8930"/>
                </a:lnTo>
                <a:lnTo>
                  <a:pt x="62425" y="8930"/>
                </a:lnTo>
                <a:lnTo>
                  <a:pt x="62425" y="9668"/>
                </a:lnTo>
                <a:lnTo>
                  <a:pt x="61104" y="9668"/>
                </a:lnTo>
                <a:lnTo>
                  <a:pt x="61104" y="14836"/>
                </a:lnTo>
                <a:lnTo>
                  <a:pt x="60485" y="14836"/>
                </a:lnTo>
                <a:lnTo>
                  <a:pt x="60485" y="12966"/>
                </a:lnTo>
                <a:lnTo>
                  <a:pt x="60246" y="12966"/>
                </a:lnTo>
                <a:lnTo>
                  <a:pt x="60246" y="9656"/>
                </a:lnTo>
                <a:lnTo>
                  <a:pt x="59818" y="9656"/>
                </a:lnTo>
                <a:lnTo>
                  <a:pt x="59818" y="8942"/>
                </a:lnTo>
                <a:lnTo>
                  <a:pt x="59437" y="8942"/>
                </a:lnTo>
                <a:lnTo>
                  <a:pt x="59437" y="8454"/>
                </a:lnTo>
                <a:lnTo>
                  <a:pt x="59092" y="8275"/>
                </a:lnTo>
                <a:lnTo>
                  <a:pt x="58675" y="8466"/>
                </a:lnTo>
                <a:lnTo>
                  <a:pt x="58675" y="8835"/>
                </a:lnTo>
                <a:lnTo>
                  <a:pt x="58234" y="8835"/>
                </a:lnTo>
                <a:lnTo>
                  <a:pt x="58234" y="9656"/>
                </a:lnTo>
                <a:lnTo>
                  <a:pt x="57460" y="9656"/>
                </a:lnTo>
                <a:lnTo>
                  <a:pt x="57460" y="9847"/>
                </a:lnTo>
                <a:lnTo>
                  <a:pt x="57127" y="9847"/>
                </a:lnTo>
                <a:lnTo>
                  <a:pt x="57127" y="11514"/>
                </a:lnTo>
                <a:lnTo>
                  <a:pt x="56841" y="11514"/>
                </a:lnTo>
                <a:lnTo>
                  <a:pt x="56841" y="2882"/>
                </a:lnTo>
                <a:lnTo>
                  <a:pt x="56377" y="2882"/>
                </a:lnTo>
                <a:lnTo>
                  <a:pt x="56377" y="2513"/>
                </a:lnTo>
                <a:lnTo>
                  <a:pt x="55341" y="2513"/>
                </a:lnTo>
                <a:lnTo>
                  <a:pt x="55341" y="1572"/>
                </a:lnTo>
                <a:lnTo>
                  <a:pt x="54746" y="1572"/>
                </a:lnTo>
                <a:lnTo>
                  <a:pt x="54746" y="1001"/>
                </a:lnTo>
                <a:lnTo>
                  <a:pt x="54258" y="739"/>
                </a:lnTo>
                <a:lnTo>
                  <a:pt x="53769" y="977"/>
                </a:lnTo>
                <a:lnTo>
                  <a:pt x="53769" y="1322"/>
                </a:lnTo>
                <a:lnTo>
                  <a:pt x="53293" y="1322"/>
                </a:lnTo>
                <a:lnTo>
                  <a:pt x="53293" y="2584"/>
                </a:lnTo>
                <a:lnTo>
                  <a:pt x="52769" y="2584"/>
                </a:lnTo>
                <a:lnTo>
                  <a:pt x="52769" y="7918"/>
                </a:lnTo>
                <a:lnTo>
                  <a:pt x="51722" y="7918"/>
                </a:lnTo>
                <a:lnTo>
                  <a:pt x="51722" y="8775"/>
                </a:lnTo>
                <a:lnTo>
                  <a:pt x="50912" y="8775"/>
                </a:lnTo>
                <a:lnTo>
                  <a:pt x="50912" y="7740"/>
                </a:lnTo>
                <a:lnTo>
                  <a:pt x="49007" y="8883"/>
                </a:lnTo>
                <a:lnTo>
                  <a:pt x="48543" y="8883"/>
                </a:lnTo>
                <a:lnTo>
                  <a:pt x="48543" y="11895"/>
                </a:lnTo>
                <a:lnTo>
                  <a:pt x="47554" y="11895"/>
                </a:lnTo>
                <a:lnTo>
                  <a:pt x="47554" y="12204"/>
                </a:lnTo>
                <a:lnTo>
                  <a:pt x="47019" y="12204"/>
                </a:lnTo>
                <a:lnTo>
                  <a:pt x="47019" y="12859"/>
                </a:lnTo>
                <a:lnTo>
                  <a:pt x="46661" y="12859"/>
                </a:lnTo>
                <a:lnTo>
                  <a:pt x="46661" y="12228"/>
                </a:lnTo>
                <a:lnTo>
                  <a:pt x="45495" y="12228"/>
                </a:lnTo>
                <a:lnTo>
                  <a:pt x="45495" y="14514"/>
                </a:lnTo>
                <a:lnTo>
                  <a:pt x="45209" y="14514"/>
                </a:lnTo>
                <a:lnTo>
                  <a:pt x="45209" y="11514"/>
                </a:lnTo>
                <a:lnTo>
                  <a:pt x="44995" y="11514"/>
                </a:lnTo>
                <a:lnTo>
                  <a:pt x="44995" y="9656"/>
                </a:lnTo>
                <a:lnTo>
                  <a:pt x="44768" y="9656"/>
                </a:lnTo>
                <a:lnTo>
                  <a:pt x="44768" y="8323"/>
                </a:lnTo>
                <a:lnTo>
                  <a:pt x="44399" y="7823"/>
                </a:lnTo>
                <a:lnTo>
                  <a:pt x="44399" y="6918"/>
                </a:lnTo>
                <a:lnTo>
                  <a:pt x="44066" y="6739"/>
                </a:lnTo>
                <a:lnTo>
                  <a:pt x="43673" y="6942"/>
                </a:lnTo>
                <a:lnTo>
                  <a:pt x="43673" y="7811"/>
                </a:lnTo>
                <a:lnTo>
                  <a:pt x="43411" y="8311"/>
                </a:lnTo>
                <a:lnTo>
                  <a:pt x="43411" y="7418"/>
                </a:lnTo>
                <a:lnTo>
                  <a:pt x="42054" y="7418"/>
                </a:lnTo>
                <a:lnTo>
                  <a:pt x="42054" y="8299"/>
                </a:lnTo>
                <a:lnTo>
                  <a:pt x="41863" y="8299"/>
                </a:lnTo>
                <a:lnTo>
                  <a:pt x="41863" y="11490"/>
                </a:lnTo>
                <a:lnTo>
                  <a:pt x="41649" y="11490"/>
                </a:lnTo>
                <a:lnTo>
                  <a:pt x="41649" y="12895"/>
                </a:lnTo>
                <a:lnTo>
                  <a:pt x="41363" y="12895"/>
                </a:lnTo>
                <a:lnTo>
                  <a:pt x="41363" y="11490"/>
                </a:lnTo>
                <a:lnTo>
                  <a:pt x="41220" y="11490"/>
                </a:lnTo>
                <a:lnTo>
                  <a:pt x="41220" y="9656"/>
                </a:lnTo>
                <a:lnTo>
                  <a:pt x="40863" y="9656"/>
                </a:lnTo>
                <a:lnTo>
                  <a:pt x="40863" y="8978"/>
                </a:lnTo>
                <a:lnTo>
                  <a:pt x="39530" y="8978"/>
                </a:lnTo>
                <a:lnTo>
                  <a:pt x="39530" y="9656"/>
                </a:lnTo>
                <a:lnTo>
                  <a:pt x="38208" y="9644"/>
                </a:lnTo>
                <a:lnTo>
                  <a:pt x="38208" y="10561"/>
                </a:lnTo>
                <a:lnTo>
                  <a:pt x="37982" y="10716"/>
                </a:lnTo>
                <a:lnTo>
                  <a:pt x="37982" y="11502"/>
                </a:lnTo>
                <a:lnTo>
                  <a:pt x="37315" y="11502"/>
                </a:lnTo>
                <a:lnTo>
                  <a:pt x="37315" y="4906"/>
                </a:lnTo>
                <a:lnTo>
                  <a:pt x="36994" y="4906"/>
                </a:lnTo>
                <a:lnTo>
                  <a:pt x="36994" y="3763"/>
                </a:lnTo>
                <a:lnTo>
                  <a:pt x="35708" y="3763"/>
                </a:lnTo>
                <a:lnTo>
                  <a:pt x="35708" y="4894"/>
                </a:lnTo>
                <a:lnTo>
                  <a:pt x="34386" y="4894"/>
                </a:lnTo>
                <a:lnTo>
                  <a:pt x="34386" y="11621"/>
                </a:lnTo>
                <a:lnTo>
                  <a:pt x="33934" y="11621"/>
                </a:lnTo>
                <a:lnTo>
                  <a:pt x="33934" y="6930"/>
                </a:lnTo>
                <a:lnTo>
                  <a:pt x="34053" y="6930"/>
                </a:lnTo>
                <a:lnTo>
                  <a:pt x="34053" y="6620"/>
                </a:lnTo>
                <a:lnTo>
                  <a:pt x="33565" y="6620"/>
                </a:lnTo>
                <a:lnTo>
                  <a:pt x="33565" y="5608"/>
                </a:lnTo>
                <a:lnTo>
                  <a:pt x="33041" y="5608"/>
                </a:lnTo>
                <a:lnTo>
                  <a:pt x="33041" y="4989"/>
                </a:lnTo>
                <a:lnTo>
                  <a:pt x="32505" y="4739"/>
                </a:lnTo>
                <a:lnTo>
                  <a:pt x="32017" y="4965"/>
                </a:lnTo>
                <a:lnTo>
                  <a:pt x="32017" y="5596"/>
                </a:lnTo>
                <a:lnTo>
                  <a:pt x="31350" y="5596"/>
                </a:lnTo>
                <a:lnTo>
                  <a:pt x="31350" y="6632"/>
                </a:lnTo>
                <a:lnTo>
                  <a:pt x="30302" y="6632"/>
                </a:lnTo>
                <a:lnTo>
                  <a:pt x="30302" y="6918"/>
                </a:lnTo>
                <a:lnTo>
                  <a:pt x="29814" y="6918"/>
                </a:lnTo>
                <a:lnTo>
                  <a:pt x="29814" y="12145"/>
                </a:lnTo>
                <a:lnTo>
                  <a:pt x="29516" y="12145"/>
                </a:lnTo>
                <a:lnTo>
                  <a:pt x="29516" y="9597"/>
                </a:lnTo>
                <a:lnTo>
                  <a:pt x="28993" y="9597"/>
                </a:lnTo>
                <a:lnTo>
                  <a:pt x="28993" y="9133"/>
                </a:lnTo>
                <a:lnTo>
                  <a:pt x="29207" y="9133"/>
                </a:lnTo>
                <a:lnTo>
                  <a:pt x="29207" y="8394"/>
                </a:lnTo>
                <a:lnTo>
                  <a:pt x="28850" y="8180"/>
                </a:lnTo>
                <a:lnTo>
                  <a:pt x="28445" y="8394"/>
                </a:lnTo>
                <a:lnTo>
                  <a:pt x="28445" y="9133"/>
                </a:lnTo>
                <a:lnTo>
                  <a:pt x="28659" y="9133"/>
                </a:lnTo>
                <a:lnTo>
                  <a:pt x="28659" y="9609"/>
                </a:lnTo>
                <a:lnTo>
                  <a:pt x="28171" y="9609"/>
                </a:lnTo>
                <a:lnTo>
                  <a:pt x="28171" y="8728"/>
                </a:lnTo>
                <a:lnTo>
                  <a:pt x="27647" y="8728"/>
                </a:lnTo>
                <a:lnTo>
                  <a:pt x="27647" y="5037"/>
                </a:lnTo>
                <a:lnTo>
                  <a:pt x="26242" y="5037"/>
                </a:lnTo>
                <a:lnTo>
                  <a:pt x="26242" y="3870"/>
                </a:lnTo>
                <a:lnTo>
                  <a:pt x="24921" y="3870"/>
                </a:lnTo>
                <a:lnTo>
                  <a:pt x="24921" y="5037"/>
                </a:lnTo>
                <a:lnTo>
                  <a:pt x="24694" y="5037"/>
                </a:lnTo>
                <a:lnTo>
                  <a:pt x="24694" y="6025"/>
                </a:lnTo>
                <a:lnTo>
                  <a:pt x="23789" y="6025"/>
                </a:lnTo>
                <a:lnTo>
                  <a:pt x="23789" y="7085"/>
                </a:lnTo>
                <a:lnTo>
                  <a:pt x="23563" y="7085"/>
                </a:lnTo>
                <a:lnTo>
                  <a:pt x="23563" y="1846"/>
                </a:lnTo>
                <a:lnTo>
                  <a:pt x="22682" y="1846"/>
                </a:lnTo>
                <a:lnTo>
                  <a:pt x="22682" y="524"/>
                </a:lnTo>
                <a:lnTo>
                  <a:pt x="22146" y="0"/>
                </a:lnTo>
                <a:close/>
              </a:path>
            </a:pathLst>
          </a:cu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10;p2"/>
          <p:cNvSpPr txBox="1">
            <a:spLocks noGrp="1"/>
          </p:cNvSpPr>
          <p:nvPr>
            <p:ph type="ctrTitle"/>
          </p:nvPr>
        </p:nvSpPr>
        <p:spPr>
          <a:xfrm>
            <a:off x="713101" y="1122175"/>
            <a:ext cx="77178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a:spLocks noGrp="1"/>
          </p:cNvSpPr>
          <p:nvPr>
            <p:ph type="subTitle" idx="1"/>
          </p:nvPr>
        </p:nvSpPr>
        <p:spPr>
          <a:xfrm>
            <a:off x="713100" y="3279500"/>
            <a:ext cx="77178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2">
  <p:cSld name="CUSTOM_3">
    <p:spTree>
      <p:nvGrpSpPr>
        <p:cNvPr id="1" name="Shape 197"/>
        <p:cNvGrpSpPr/>
        <p:nvPr/>
      </p:nvGrpSpPr>
      <p:grpSpPr>
        <a:xfrm>
          <a:off x="0" y="0"/>
          <a:ext cx="0" cy="0"/>
          <a:chOff x="0" y="0"/>
          <a:chExt cx="0" cy="0"/>
        </a:xfrm>
      </p:grpSpPr>
      <p:sp>
        <p:nvSpPr>
          <p:cNvPr id="198" name="Google Shape;198;p21"/>
          <p:cNvSpPr/>
          <p:nvPr/>
        </p:nvSpPr>
        <p:spPr>
          <a:xfrm>
            <a:off x="7985450" y="-297476"/>
            <a:ext cx="1315200" cy="1315200"/>
          </a:xfrm>
          <a:prstGeom prst="ellipse">
            <a:avLst/>
          </a:prstGeom>
          <a:gradFill>
            <a:gsLst>
              <a:gs pos="0">
                <a:schemeClr val="accent2"/>
              </a:gs>
              <a:gs pos="100000">
                <a:schemeClr val="accent1"/>
              </a:gs>
            </a:gsLst>
            <a:lin ang="5400700" scaled="0"/>
          </a:gradFill>
          <a:ln>
            <a:noFill/>
          </a:ln>
          <a:effectLst>
            <a:outerShdw blurRad="557213" algn="bl" rotWithShape="0">
              <a:srgbClr val="FB54F4"/>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21"/>
          <p:cNvSpPr/>
          <p:nvPr/>
        </p:nvSpPr>
        <p:spPr>
          <a:xfrm rot="-4499915">
            <a:off x="153861" y="3909161"/>
            <a:ext cx="751582" cy="751582"/>
          </a:xfrm>
          <a:custGeom>
            <a:avLst/>
            <a:gdLst/>
            <a:ahLst/>
            <a:cxnLst/>
            <a:rect l="l" t="t" r="r" b="b"/>
            <a:pathLst>
              <a:path w="21682" h="21682" extrusionOk="0">
                <a:moveTo>
                  <a:pt x="20384" y="1310"/>
                </a:moveTo>
                <a:lnTo>
                  <a:pt x="20384" y="20384"/>
                </a:lnTo>
                <a:lnTo>
                  <a:pt x="1310" y="20384"/>
                </a:lnTo>
                <a:lnTo>
                  <a:pt x="1310" y="15205"/>
                </a:lnTo>
                <a:lnTo>
                  <a:pt x="14550" y="15205"/>
                </a:lnTo>
                <a:cubicBezTo>
                  <a:pt x="14907" y="15205"/>
                  <a:pt x="15204" y="14907"/>
                  <a:pt x="15204" y="14550"/>
                </a:cubicBezTo>
                <a:lnTo>
                  <a:pt x="15204" y="1310"/>
                </a:lnTo>
                <a:close/>
                <a:moveTo>
                  <a:pt x="14562" y="0"/>
                </a:moveTo>
                <a:cubicBezTo>
                  <a:pt x="14204" y="0"/>
                  <a:pt x="13907" y="298"/>
                  <a:pt x="13907" y="643"/>
                </a:cubicBezTo>
                <a:lnTo>
                  <a:pt x="13907" y="13895"/>
                </a:lnTo>
                <a:lnTo>
                  <a:pt x="655" y="13895"/>
                </a:lnTo>
                <a:cubicBezTo>
                  <a:pt x="298" y="13895"/>
                  <a:pt x="0" y="14193"/>
                  <a:pt x="0" y="14550"/>
                </a:cubicBezTo>
                <a:lnTo>
                  <a:pt x="0" y="21027"/>
                </a:lnTo>
                <a:cubicBezTo>
                  <a:pt x="0" y="21384"/>
                  <a:pt x="298" y="21682"/>
                  <a:pt x="655" y="21682"/>
                </a:cubicBezTo>
                <a:lnTo>
                  <a:pt x="21027" y="21682"/>
                </a:lnTo>
                <a:cubicBezTo>
                  <a:pt x="21384" y="21682"/>
                  <a:pt x="21681" y="21396"/>
                  <a:pt x="21681" y="21027"/>
                </a:cubicBezTo>
                <a:lnTo>
                  <a:pt x="21681" y="643"/>
                </a:lnTo>
                <a:cubicBezTo>
                  <a:pt x="21681" y="298"/>
                  <a:pt x="21384" y="0"/>
                  <a:pt x="21027"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200" name="Google Shape;200;p21"/>
          <p:cNvSpPr/>
          <p:nvPr/>
        </p:nvSpPr>
        <p:spPr>
          <a:xfrm rot="1767171">
            <a:off x="8189678" y="3446815"/>
            <a:ext cx="552480" cy="975918"/>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201" name="Google Shape;201;p21"/>
          <p:cNvSpPr/>
          <p:nvPr/>
        </p:nvSpPr>
        <p:spPr>
          <a:xfrm>
            <a:off x="897571" y="3567800"/>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21"/>
          <p:cNvSpPr/>
          <p:nvPr/>
        </p:nvSpPr>
        <p:spPr>
          <a:xfrm>
            <a:off x="8017475" y="3069687"/>
            <a:ext cx="152100" cy="152100"/>
          </a:xfrm>
          <a:prstGeom prst="ellipse">
            <a:avLst/>
          </a:prstGeom>
          <a:noFill/>
          <a:ln w="38100" cap="flat" cmpd="sng">
            <a:solidFill>
              <a:srgbClr val="FFFFFF"/>
            </a:solidFill>
            <a:prstDash val="solid"/>
            <a:round/>
            <a:headEnd type="none" w="sm" len="sm"/>
            <a:tailEnd type="none" w="sm" len="sm"/>
          </a:ln>
          <a:effectLst>
            <a:outerShdw blurRad="57150" algn="bl" rotWithShape="0">
              <a:srgbClr val="FFFFFF"/>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21"/>
          <p:cNvSpPr/>
          <p:nvPr/>
        </p:nvSpPr>
        <p:spPr>
          <a:xfrm>
            <a:off x="-176200" y="2914875"/>
            <a:ext cx="543000" cy="543000"/>
          </a:xfrm>
          <a:prstGeom prst="ellipse">
            <a:avLst/>
          </a:prstGeom>
          <a:gradFill>
            <a:gsLst>
              <a:gs pos="0">
                <a:schemeClr val="lt1"/>
              </a:gs>
              <a:gs pos="100000">
                <a:schemeClr val="accent1"/>
              </a:gs>
            </a:gsLst>
            <a:lin ang="5400012" scaled="0"/>
          </a:gradFill>
          <a:ln>
            <a:noFill/>
          </a:ln>
          <a:effectLst>
            <a:outerShdw blurRad="12858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21"/>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5" name="Google Shape;205;p21"/>
          <p:cNvSpPr txBox="1">
            <a:spLocks noGrp="1"/>
          </p:cNvSpPr>
          <p:nvPr>
            <p:ph type="subTitle" idx="1"/>
          </p:nvPr>
        </p:nvSpPr>
        <p:spPr>
          <a:xfrm>
            <a:off x="1871900" y="2433875"/>
            <a:ext cx="1892700" cy="3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rbitron"/>
              <a:buNone/>
              <a:defRPr sz="1400" b="1">
                <a:latin typeface="Orbitron"/>
                <a:ea typeface="Orbitron"/>
                <a:cs typeface="Orbitron"/>
                <a:sym typeface="Orbitron"/>
              </a:defRPr>
            </a:lvl1pPr>
            <a:lvl2pPr lvl="1" algn="ctr" rtl="0">
              <a:spcBef>
                <a:spcPts val="0"/>
              </a:spcBef>
              <a:spcAft>
                <a:spcPts val="0"/>
              </a:spcAft>
              <a:buSzPts val="1400"/>
              <a:buFont typeface="Orbitron"/>
              <a:buNone/>
              <a:defRPr sz="1400" b="1">
                <a:latin typeface="Orbitron"/>
                <a:ea typeface="Orbitron"/>
                <a:cs typeface="Orbitron"/>
                <a:sym typeface="Orbitron"/>
              </a:defRPr>
            </a:lvl2pPr>
            <a:lvl3pPr lvl="2" algn="ctr" rtl="0">
              <a:spcBef>
                <a:spcPts val="0"/>
              </a:spcBef>
              <a:spcAft>
                <a:spcPts val="0"/>
              </a:spcAft>
              <a:buSzPts val="1400"/>
              <a:buFont typeface="Orbitron"/>
              <a:buNone/>
              <a:defRPr sz="1400" b="1">
                <a:latin typeface="Orbitron"/>
                <a:ea typeface="Orbitron"/>
                <a:cs typeface="Orbitron"/>
                <a:sym typeface="Orbitron"/>
              </a:defRPr>
            </a:lvl3pPr>
            <a:lvl4pPr lvl="3" algn="ctr" rtl="0">
              <a:spcBef>
                <a:spcPts val="0"/>
              </a:spcBef>
              <a:spcAft>
                <a:spcPts val="0"/>
              </a:spcAft>
              <a:buSzPts val="1400"/>
              <a:buFont typeface="Orbitron"/>
              <a:buNone/>
              <a:defRPr sz="1400" b="1">
                <a:latin typeface="Orbitron"/>
                <a:ea typeface="Orbitron"/>
                <a:cs typeface="Orbitron"/>
                <a:sym typeface="Orbitron"/>
              </a:defRPr>
            </a:lvl4pPr>
            <a:lvl5pPr lvl="4" algn="ctr" rtl="0">
              <a:spcBef>
                <a:spcPts val="0"/>
              </a:spcBef>
              <a:spcAft>
                <a:spcPts val="0"/>
              </a:spcAft>
              <a:buSzPts val="1400"/>
              <a:buFont typeface="Orbitron"/>
              <a:buNone/>
              <a:defRPr sz="1400" b="1">
                <a:latin typeface="Orbitron"/>
                <a:ea typeface="Orbitron"/>
                <a:cs typeface="Orbitron"/>
                <a:sym typeface="Orbitron"/>
              </a:defRPr>
            </a:lvl5pPr>
            <a:lvl6pPr lvl="5" algn="ctr" rtl="0">
              <a:spcBef>
                <a:spcPts val="0"/>
              </a:spcBef>
              <a:spcAft>
                <a:spcPts val="0"/>
              </a:spcAft>
              <a:buSzPts val="1400"/>
              <a:buFont typeface="Orbitron"/>
              <a:buNone/>
              <a:defRPr sz="1400" b="1">
                <a:latin typeface="Orbitron"/>
                <a:ea typeface="Orbitron"/>
                <a:cs typeface="Orbitron"/>
                <a:sym typeface="Orbitron"/>
              </a:defRPr>
            </a:lvl6pPr>
            <a:lvl7pPr lvl="6" algn="ctr" rtl="0">
              <a:spcBef>
                <a:spcPts val="0"/>
              </a:spcBef>
              <a:spcAft>
                <a:spcPts val="0"/>
              </a:spcAft>
              <a:buSzPts val="1400"/>
              <a:buFont typeface="Orbitron"/>
              <a:buNone/>
              <a:defRPr sz="1400" b="1">
                <a:latin typeface="Orbitron"/>
                <a:ea typeface="Orbitron"/>
                <a:cs typeface="Orbitron"/>
                <a:sym typeface="Orbitron"/>
              </a:defRPr>
            </a:lvl7pPr>
            <a:lvl8pPr lvl="7" algn="ctr" rtl="0">
              <a:spcBef>
                <a:spcPts val="0"/>
              </a:spcBef>
              <a:spcAft>
                <a:spcPts val="0"/>
              </a:spcAft>
              <a:buSzPts val="1400"/>
              <a:buFont typeface="Orbitron"/>
              <a:buNone/>
              <a:defRPr sz="1400" b="1">
                <a:latin typeface="Orbitron"/>
                <a:ea typeface="Orbitron"/>
                <a:cs typeface="Orbitron"/>
                <a:sym typeface="Orbitron"/>
              </a:defRPr>
            </a:lvl8pPr>
            <a:lvl9pPr lvl="8" algn="ctr" rtl="0">
              <a:spcBef>
                <a:spcPts val="0"/>
              </a:spcBef>
              <a:spcAft>
                <a:spcPts val="0"/>
              </a:spcAft>
              <a:buSzPts val="1400"/>
              <a:buFont typeface="Orbitron"/>
              <a:buNone/>
              <a:defRPr sz="1400" b="1">
                <a:latin typeface="Orbitron"/>
                <a:ea typeface="Orbitron"/>
                <a:cs typeface="Orbitron"/>
                <a:sym typeface="Orbitron"/>
              </a:defRPr>
            </a:lvl9pPr>
          </a:lstStyle>
          <a:p/>
        </p:txBody>
      </p:sp>
      <p:sp>
        <p:nvSpPr>
          <p:cNvPr id="206" name="Google Shape;206;p21"/>
          <p:cNvSpPr txBox="1">
            <a:spLocks noGrp="1"/>
          </p:cNvSpPr>
          <p:nvPr>
            <p:ph type="subTitle" idx="2"/>
          </p:nvPr>
        </p:nvSpPr>
        <p:spPr>
          <a:xfrm>
            <a:off x="1514588" y="1605860"/>
            <a:ext cx="2606100" cy="69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
        <p:nvSpPr>
          <p:cNvPr id="207" name="Google Shape;207;p21"/>
          <p:cNvSpPr txBox="1">
            <a:spLocks noGrp="1"/>
          </p:cNvSpPr>
          <p:nvPr>
            <p:ph type="subTitle" idx="3"/>
          </p:nvPr>
        </p:nvSpPr>
        <p:spPr>
          <a:xfrm>
            <a:off x="5374450" y="2433875"/>
            <a:ext cx="1892700" cy="3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rbitron"/>
              <a:buNone/>
              <a:defRPr sz="1400" b="1">
                <a:latin typeface="Orbitron"/>
                <a:ea typeface="Orbitron"/>
                <a:cs typeface="Orbitron"/>
                <a:sym typeface="Orbitron"/>
              </a:defRPr>
            </a:lvl1pPr>
            <a:lvl2pPr lvl="1" algn="ctr" rtl="0">
              <a:spcBef>
                <a:spcPts val="0"/>
              </a:spcBef>
              <a:spcAft>
                <a:spcPts val="0"/>
              </a:spcAft>
              <a:buSzPts val="1400"/>
              <a:buFont typeface="Orbitron"/>
              <a:buNone/>
              <a:defRPr sz="1400" b="1">
                <a:latin typeface="Orbitron"/>
                <a:ea typeface="Orbitron"/>
                <a:cs typeface="Orbitron"/>
                <a:sym typeface="Orbitron"/>
              </a:defRPr>
            </a:lvl2pPr>
            <a:lvl3pPr lvl="2" algn="ctr" rtl="0">
              <a:spcBef>
                <a:spcPts val="0"/>
              </a:spcBef>
              <a:spcAft>
                <a:spcPts val="0"/>
              </a:spcAft>
              <a:buSzPts val="1400"/>
              <a:buFont typeface="Orbitron"/>
              <a:buNone/>
              <a:defRPr sz="1400" b="1">
                <a:latin typeface="Orbitron"/>
                <a:ea typeface="Orbitron"/>
                <a:cs typeface="Orbitron"/>
                <a:sym typeface="Orbitron"/>
              </a:defRPr>
            </a:lvl3pPr>
            <a:lvl4pPr lvl="3" algn="ctr" rtl="0">
              <a:spcBef>
                <a:spcPts val="0"/>
              </a:spcBef>
              <a:spcAft>
                <a:spcPts val="0"/>
              </a:spcAft>
              <a:buSzPts val="1400"/>
              <a:buFont typeface="Orbitron"/>
              <a:buNone/>
              <a:defRPr sz="1400" b="1">
                <a:latin typeface="Orbitron"/>
                <a:ea typeface="Orbitron"/>
                <a:cs typeface="Orbitron"/>
                <a:sym typeface="Orbitron"/>
              </a:defRPr>
            </a:lvl4pPr>
            <a:lvl5pPr lvl="4" algn="ctr" rtl="0">
              <a:spcBef>
                <a:spcPts val="0"/>
              </a:spcBef>
              <a:spcAft>
                <a:spcPts val="0"/>
              </a:spcAft>
              <a:buSzPts val="1400"/>
              <a:buFont typeface="Orbitron"/>
              <a:buNone/>
              <a:defRPr sz="1400" b="1">
                <a:latin typeface="Orbitron"/>
                <a:ea typeface="Orbitron"/>
                <a:cs typeface="Orbitron"/>
                <a:sym typeface="Orbitron"/>
              </a:defRPr>
            </a:lvl5pPr>
            <a:lvl6pPr lvl="5" algn="ctr" rtl="0">
              <a:spcBef>
                <a:spcPts val="0"/>
              </a:spcBef>
              <a:spcAft>
                <a:spcPts val="0"/>
              </a:spcAft>
              <a:buSzPts val="1400"/>
              <a:buFont typeface="Orbitron"/>
              <a:buNone/>
              <a:defRPr sz="1400" b="1">
                <a:latin typeface="Orbitron"/>
                <a:ea typeface="Orbitron"/>
                <a:cs typeface="Orbitron"/>
                <a:sym typeface="Orbitron"/>
              </a:defRPr>
            </a:lvl6pPr>
            <a:lvl7pPr lvl="6" algn="ctr" rtl="0">
              <a:spcBef>
                <a:spcPts val="0"/>
              </a:spcBef>
              <a:spcAft>
                <a:spcPts val="0"/>
              </a:spcAft>
              <a:buSzPts val="1400"/>
              <a:buFont typeface="Orbitron"/>
              <a:buNone/>
              <a:defRPr sz="1400" b="1">
                <a:latin typeface="Orbitron"/>
                <a:ea typeface="Orbitron"/>
                <a:cs typeface="Orbitron"/>
                <a:sym typeface="Orbitron"/>
              </a:defRPr>
            </a:lvl7pPr>
            <a:lvl8pPr lvl="7" algn="ctr" rtl="0">
              <a:spcBef>
                <a:spcPts val="0"/>
              </a:spcBef>
              <a:spcAft>
                <a:spcPts val="0"/>
              </a:spcAft>
              <a:buSzPts val="1400"/>
              <a:buFont typeface="Orbitron"/>
              <a:buNone/>
              <a:defRPr sz="1400" b="1">
                <a:latin typeface="Orbitron"/>
                <a:ea typeface="Orbitron"/>
                <a:cs typeface="Orbitron"/>
                <a:sym typeface="Orbitron"/>
              </a:defRPr>
            </a:lvl8pPr>
            <a:lvl9pPr lvl="8" algn="ctr" rtl="0">
              <a:spcBef>
                <a:spcPts val="0"/>
              </a:spcBef>
              <a:spcAft>
                <a:spcPts val="0"/>
              </a:spcAft>
              <a:buSzPts val="1400"/>
              <a:buFont typeface="Orbitron"/>
              <a:buNone/>
              <a:defRPr sz="1400" b="1">
                <a:latin typeface="Orbitron"/>
                <a:ea typeface="Orbitron"/>
                <a:cs typeface="Orbitron"/>
                <a:sym typeface="Orbitron"/>
              </a:defRPr>
            </a:lvl9pPr>
          </a:lstStyle>
          <a:p/>
        </p:txBody>
      </p:sp>
      <p:sp>
        <p:nvSpPr>
          <p:cNvPr id="208" name="Google Shape;208;p21"/>
          <p:cNvSpPr txBox="1">
            <a:spLocks noGrp="1"/>
          </p:cNvSpPr>
          <p:nvPr>
            <p:ph type="subTitle" idx="4"/>
          </p:nvPr>
        </p:nvSpPr>
        <p:spPr>
          <a:xfrm>
            <a:off x="5018638" y="1605860"/>
            <a:ext cx="2606100" cy="69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
        <p:nvSpPr>
          <p:cNvPr id="209" name="Google Shape;209;p21"/>
          <p:cNvSpPr txBox="1">
            <a:spLocks noGrp="1"/>
          </p:cNvSpPr>
          <p:nvPr>
            <p:ph type="subTitle" idx="5"/>
          </p:nvPr>
        </p:nvSpPr>
        <p:spPr>
          <a:xfrm>
            <a:off x="1871900" y="4202075"/>
            <a:ext cx="1892700" cy="3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rbitron"/>
              <a:buNone/>
              <a:defRPr sz="1400" b="1">
                <a:latin typeface="Orbitron"/>
                <a:ea typeface="Orbitron"/>
                <a:cs typeface="Orbitron"/>
                <a:sym typeface="Orbitron"/>
              </a:defRPr>
            </a:lvl1pPr>
            <a:lvl2pPr lvl="1" algn="ctr" rtl="0">
              <a:spcBef>
                <a:spcPts val="0"/>
              </a:spcBef>
              <a:spcAft>
                <a:spcPts val="0"/>
              </a:spcAft>
              <a:buSzPts val="1400"/>
              <a:buFont typeface="Orbitron"/>
              <a:buNone/>
              <a:defRPr sz="1400" b="1">
                <a:latin typeface="Orbitron"/>
                <a:ea typeface="Orbitron"/>
                <a:cs typeface="Orbitron"/>
                <a:sym typeface="Orbitron"/>
              </a:defRPr>
            </a:lvl2pPr>
            <a:lvl3pPr lvl="2" algn="ctr" rtl="0">
              <a:spcBef>
                <a:spcPts val="0"/>
              </a:spcBef>
              <a:spcAft>
                <a:spcPts val="0"/>
              </a:spcAft>
              <a:buSzPts val="1400"/>
              <a:buFont typeface="Orbitron"/>
              <a:buNone/>
              <a:defRPr sz="1400" b="1">
                <a:latin typeface="Orbitron"/>
                <a:ea typeface="Orbitron"/>
                <a:cs typeface="Orbitron"/>
                <a:sym typeface="Orbitron"/>
              </a:defRPr>
            </a:lvl3pPr>
            <a:lvl4pPr lvl="3" algn="ctr" rtl="0">
              <a:spcBef>
                <a:spcPts val="0"/>
              </a:spcBef>
              <a:spcAft>
                <a:spcPts val="0"/>
              </a:spcAft>
              <a:buSzPts val="1400"/>
              <a:buFont typeface="Orbitron"/>
              <a:buNone/>
              <a:defRPr sz="1400" b="1">
                <a:latin typeface="Orbitron"/>
                <a:ea typeface="Orbitron"/>
                <a:cs typeface="Orbitron"/>
                <a:sym typeface="Orbitron"/>
              </a:defRPr>
            </a:lvl4pPr>
            <a:lvl5pPr lvl="4" algn="ctr" rtl="0">
              <a:spcBef>
                <a:spcPts val="0"/>
              </a:spcBef>
              <a:spcAft>
                <a:spcPts val="0"/>
              </a:spcAft>
              <a:buSzPts val="1400"/>
              <a:buFont typeface="Orbitron"/>
              <a:buNone/>
              <a:defRPr sz="1400" b="1">
                <a:latin typeface="Orbitron"/>
                <a:ea typeface="Orbitron"/>
                <a:cs typeface="Orbitron"/>
                <a:sym typeface="Orbitron"/>
              </a:defRPr>
            </a:lvl5pPr>
            <a:lvl6pPr lvl="5" algn="ctr" rtl="0">
              <a:spcBef>
                <a:spcPts val="0"/>
              </a:spcBef>
              <a:spcAft>
                <a:spcPts val="0"/>
              </a:spcAft>
              <a:buSzPts val="1400"/>
              <a:buFont typeface="Orbitron"/>
              <a:buNone/>
              <a:defRPr sz="1400" b="1">
                <a:latin typeface="Orbitron"/>
                <a:ea typeface="Orbitron"/>
                <a:cs typeface="Orbitron"/>
                <a:sym typeface="Orbitron"/>
              </a:defRPr>
            </a:lvl6pPr>
            <a:lvl7pPr lvl="6" algn="ctr" rtl="0">
              <a:spcBef>
                <a:spcPts val="0"/>
              </a:spcBef>
              <a:spcAft>
                <a:spcPts val="0"/>
              </a:spcAft>
              <a:buSzPts val="1400"/>
              <a:buFont typeface="Orbitron"/>
              <a:buNone/>
              <a:defRPr sz="1400" b="1">
                <a:latin typeface="Orbitron"/>
                <a:ea typeface="Orbitron"/>
                <a:cs typeface="Orbitron"/>
                <a:sym typeface="Orbitron"/>
              </a:defRPr>
            </a:lvl7pPr>
            <a:lvl8pPr lvl="7" algn="ctr" rtl="0">
              <a:spcBef>
                <a:spcPts val="0"/>
              </a:spcBef>
              <a:spcAft>
                <a:spcPts val="0"/>
              </a:spcAft>
              <a:buSzPts val="1400"/>
              <a:buFont typeface="Orbitron"/>
              <a:buNone/>
              <a:defRPr sz="1400" b="1">
                <a:latin typeface="Orbitron"/>
                <a:ea typeface="Orbitron"/>
                <a:cs typeface="Orbitron"/>
                <a:sym typeface="Orbitron"/>
              </a:defRPr>
            </a:lvl8pPr>
            <a:lvl9pPr lvl="8" algn="ctr" rtl="0">
              <a:spcBef>
                <a:spcPts val="0"/>
              </a:spcBef>
              <a:spcAft>
                <a:spcPts val="0"/>
              </a:spcAft>
              <a:buSzPts val="1400"/>
              <a:buFont typeface="Orbitron"/>
              <a:buNone/>
              <a:defRPr sz="1400" b="1">
                <a:latin typeface="Orbitron"/>
                <a:ea typeface="Orbitron"/>
                <a:cs typeface="Orbitron"/>
                <a:sym typeface="Orbitron"/>
              </a:defRPr>
            </a:lvl9pPr>
          </a:lstStyle>
          <a:p/>
        </p:txBody>
      </p:sp>
      <p:sp>
        <p:nvSpPr>
          <p:cNvPr id="210" name="Google Shape;210;p21"/>
          <p:cNvSpPr txBox="1">
            <a:spLocks noGrp="1"/>
          </p:cNvSpPr>
          <p:nvPr>
            <p:ph type="subTitle" idx="6"/>
          </p:nvPr>
        </p:nvSpPr>
        <p:spPr>
          <a:xfrm>
            <a:off x="1514588" y="3374060"/>
            <a:ext cx="2606100" cy="69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
        <p:nvSpPr>
          <p:cNvPr id="211" name="Google Shape;211;p21"/>
          <p:cNvSpPr txBox="1">
            <a:spLocks noGrp="1"/>
          </p:cNvSpPr>
          <p:nvPr>
            <p:ph type="subTitle" idx="7"/>
          </p:nvPr>
        </p:nvSpPr>
        <p:spPr>
          <a:xfrm>
            <a:off x="5374450" y="4202075"/>
            <a:ext cx="1892700" cy="3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rbitron"/>
              <a:buNone/>
              <a:defRPr sz="1400" b="1">
                <a:latin typeface="Orbitron"/>
                <a:ea typeface="Orbitron"/>
                <a:cs typeface="Orbitron"/>
                <a:sym typeface="Orbitron"/>
              </a:defRPr>
            </a:lvl1pPr>
            <a:lvl2pPr lvl="1" algn="ctr" rtl="0">
              <a:spcBef>
                <a:spcPts val="0"/>
              </a:spcBef>
              <a:spcAft>
                <a:spcPts val="0"/>
              </a:spcAft>
              <a:buSzPts val="1400"/>
              <a:buFont typeface="Orbitron"/>
              <a:buNone/>
              <a:defRPr sz="1400" b="1">
                <a:latin typeface="Orbitron"/>
                <a:ea typeface="Orbitron"/>
                <a:cs typeface="Orbitron"/>
                <a:sym typeface="Orbitron"/>
              </a:defRPr>
            </a:lvl2pPr>
            <a:lvl3pPr lvl="2" algn="ctr" rtl="0">
              <a:spcBef>
                <a:spcPts val="0"/>
              </a:spcBef>
              <a:spcAft>
                <a:spcPts val="0"/>
              </a:spcAft>
              <a:buSzPts val="1400"/>
              <a:buFont typeface="Orbitron"/>
              <a:buNone/>
              <a:defRPr sz="1400" b="1">
                <a:latin typeface="Orbitron"/>
                <a:ea typeface="Orbitron"/>
                <a:cs typeface="Orbitron"/>
                <a:sym typeface="Orbitron"/>
              </a:defRPr>
            </a:lvl3pPr>
            <a:lvl4pPr lvl="3" algn="ctr" rtl="0">
              <a:spcBef>
                <a:spcPts val="0"/>
              </a:spcBef>
              <a:spcAft>
                <a:spcPts val="0"/>
              </a:spcAft>
              <a:buSzPts val="1400"/>
              <a:buFont typeface="Orbitron"/>
              <a:buNone/>
              <a:defRPr sz="1400" b="1">
                <a:latin typeface="Orbitron"/>
                <a:ea typeface="Orbitron"/>
                <a:cs typeface="Orbitron"/>
                <a:sym typeface="Orbitron"/>
              </a:defRPr>
            </a:lvl4pPr>
            <a:lvl5pPr lvl="4" algn="ctr" rtl="0">
              <a:spcBef>
                <a:spcPts val="0"/>
              </a:spcBef>
              <a:spcAft>
                <a:spcPts val="0"/>
              </a:spcAft>
              <a:buSzPts val="1400"/>
              <a:buFont typeface="Orbitron"/>
              <a:buNone/>
              <a:defRPr sz="1400" b="1">
                <a:latin typeface="Orbitron"/>
                <a:ea typeface="Orbitron"/>
                <a:cs typeface="Orbitron"/>
                <a:sym typeface="Orbitron"/>
              </a:defRPr>
            </a:lvl5pPr>
            <a:lvl6pPr lvl="5" algn="ctr" rtl="0">
              <a:spcBef>
                <a:spcPts val="0"/>
              </a:spcBef>
              <a:spcAft>
                <a:spcPts val="0"/>
              </a:spcAft>
              <a:buSzPts val="1400"/>
              <a:buFont typeface="Orbitron"/>
              <a:buNone/>
              <a:defRPr sz="1400" b="1">
                <a:latin typeface="Orbitron"/>
                <a:ea typeface="Orbitron"/>
                <a:cs typeface="Orbitron"/>
                <a:sym typeface="Orbitron"/>
              </a:defRPr>
            </a:lvl6pPr>
            <a:lvl7pPr lvl="6" algn="ctr" rtl="0">
              <a:spcBef>
                <a:spcPts val="0"/>
              </a:spcBef>
              <a:spcAft>
                <a:spcPts val="0"/>
              </a:spcAft>
              <a:buSzPts val="1400"/>
              <a:buFont typeface="Orbitron"/>
              <a:buNone/>
              <a:defRPr sz="1400" b="1">
                <a:latin typeface="Orbitron"/>
                <a:ea typeface="Orbitron"/>
                <a:cs typeface="Orbitron"/>
                <a:sym typeface="Orbitron"/>
              </a:defRPr>
            </a:lvl7pPr>
            <a:lvl8pPr lvl="7" algn="ctr" rtl="0">
              <a:spcBef>
                <a:spcPts val="0"/>
              </a:spcBef>
              <a:spcAft>
                <a:spcPts val="0"/>
              </a:spcAft>
              <a:buSzPts val="1400"/>
              <a:buFont typeface="Orbitron"/>
              <a:buNone/>
              <a:defRPr sz="1400" b="1">
                <a:latin typeface="Orbitron"/>
                <a:ea typeface="Orbitron"/>
                <a:cs typeface="Orbitron"/>
                <a:sym typeface="Orbitron"/>
              </a:defRPr>
            </a:lvl8pPr>
            <a:lvl9pPr lvl="8" algn="ctr" rtl="0">
              <a:spcBef>
                <a:spcPts val="0"/>
              </a:spcBef>
              <a:spcAft>
                <a:spcPts val="0"/>
              </a:spcAft>
              <a:buSzPts val="1400"/>
              <a:buFont typeface="Orbitron"/>
              <a:buNone/>
              <a:defRPr sz="1400" b="1">
                <a:latin typeface="Orbitron"/>
                <a:ea typeface="Orbitron"/>
                <a:cs typeface="Orbitron"/>
                <a:sym typeface="Orbitron"/>
              </a:defRPr>
            </a:lvl9pPr>
          </a:lstStyle>
          <a:p/>
        </p:txBody>
      </p:sp>
      <p:sp>
        <p:nvSpPr>
          <p:cNvPr id="212" name="Google Shape;212;p21"/>
          <p:cNvSpPr txBox="1">
            <a:spLocks noGrp="1"/>
          </p:cNvSpPr>
          <p:nvPr>
            <p:ph type="subTitle" idx="8"/>
          </p:nvPr>
        </p:nvSpPr>
        <p:spPr>
          <a:xfrm>
            <a:off x="5018638" y="3374060"/>
            <a:ext cx="2606100" cy="69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3">
  <p:cSld name="CUSTOM_5">
    <p:spTree>
      <p:nvGrpSpPr>
        <p:cNvPr id="1" name="Shape 245"/>
        <p:cNvGrpSpPr/>
        <p:nvPr/>
      </p:nvGrpSpPr>
      <p:grpSpPr>
        <a:xfrm>
          <a:off x="0" y="0"/>
          <a:ext cx="0" cy="0"/>
          <a:chOff x="0" y="0"/>
          <a:chExt cx="0" cy="0"/>
        </a:xfrm>
      </p:grpSpPr>
      <p:sp>
        <p:nvSpPr>
          <p:cNvPr id="246" name="Google Shape;246;p24"/>
          <p:cNvSpPr/>
          <p:nvPr/>
        </p:nvSpPr>
        <p:spPr>
          <a:xfrm rot="-1865396">
            <a:off x="873756" y="3943022"/>
            <a:ext cx="601342" cy="1002051"/>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reflection stA="40000" endPos="45000" dist="571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24"/>
          <p:cNvSpPr/>
          <p:nvPr/>
        </p:nvSpPr>
        <p:spPr>
          <a:xfrm rot="1650116">
            <a:off x="167928" y="3697133"/>
            <a:ext cx="50610" cy="467849"/>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24"/>
          <p:cNvSpPr/>
          <p:nvPr/>
        </p:nvSpPr>
        <p:spPr>
          <a:xfrm rot="1083302">
            <a:off x="7161650" y="207873"/>
            <a:ext cx="593290" cy="1048006"/>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24"/>
          <p:cNvSpPr/>
          <p:nvPr/>
        </p:nvSpPr>
        <p:spPr>
          <a:xfrm>
            <a:off x="8519925" y="-243218"/>
            <a:ext cx="308269" cy="384963"/>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24"/>
          <p:cNvSpPr/>
          <p:nvPr/>
        </p:nvSpPr>
        <p:spPr>
          <a:xfrm rot="6189840">
            <a:off x="8717078" y="798767"/>
            <a:ext cx="398900" cy="373923"/>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24"/>
          <p:cNvSpPr/>
          <p:nvPr/>
        </p:nvSpPr>
        <p:spPr>
          <a:xfrm rot="9383700">
            <a:off x="-133389" y="4705373"/>
            <a:ext cx="398901" cy="373909"/>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algn="bl" rotWithShape="0">
              <a:schemeClr val="accent3"/>
            </a:outerShdw>
            <a:reflection stA="40000" endPos="64000" dist="3429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24"/>
          <p:cNvSpPr/>
          <p:nvPr/>
        </p:nvSpPr>
        <p:spPr>
          <a:xfrm>
            <a:off x="850353" y="3529806"/>
            <a:ext cx="138600" cy="1386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24"/>
          <p:cNvSpPr/>
          <p:nvPr/>
        </p:nvSpPr>
        <p:spPr>
          <a:xfrm>
            <a:off x="8272967" y="494632"/>
            <a:ext cx="138600" cy="1386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24"/>
          <p:cNvSpPr/>
          <p:nvPr/>
        </p:nvSpPr>
        <p:spPr>
          <a:xfrm>
            <a:off x="6608114" y="494615"/>
            <a:ext cx="138600" cy="1386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24"/>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6" name="Google Shape;256;p24"/>
          <p:cNvSpPr txBox="1">
            <a:spLocks noGrp="1"/>
          </p:cNvSpPr>
          <p:nvPr>
            <p:ph type="subTitle" idx="1"/>
          </p:nvPr>
        </p:nvSpPr>
        <p:spPr>
          <a:xfrm>
            <a:off x="1954800" y="1536998"/>
            <a:ext cx="1746600" cy="356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rbitron"/>
              <a:buNone/>
              <a:defRPr sz="1800" b="1">
                <a:latin typeface="Orbitron"/>
                <a:ea typeface="Orbitron"/>
                <a:cs typeface="Orbitron"/>
                <a:sym typeface="Orbitron"/>
              </a:defRPr>
            </a:lvl1pPr>
            <a:lvl2pPr lvl="1" rtl="0">
              <a:spcBef>
                <a:spcPts val="0"/>
              </a:spcBef>
              <a:spcAft>
                <a:spcPts val="0"/>
              </a:spcAft>
              <a:buSzPts val="1800"/>
              <a:buFont typeface="Orbitron"/>
              <a:buNone/>
              <a:defRPr sz="1800" b="1">
                <a:latin typeface="Orbitron"/>
                <a:ea typeface="Orbitron"/>
                <a:cs typeface="Orbitron"/>
                <a:sym typeface="Orbitron"/>
              </a:defRPr>
            </a:lvl2pPr>
            <a:lvl3pPr lvl="2" rtl="0">
              <a:spcBef>
                <a:spcPts val="0"/>
              </a:spcBef>
              <a:spcAft>
                <a:spcPts val="0"/>
              </a:spcAft>
              <a:buSzPts val="1800"/>
              <a:buFont typeface="Orbitron"/>
              <a:buNone/>
              <a:defRPr sz="1800" b="1">
                <a:latin typeface="Orbitron"/>
                <a:ea typeface="Orbitron"/>
                <a:cs typeface="Orbitron"/>
                <a:sym typeface="Orbitron"/>
              </a:defRPr>
            </a:lvl3pPr>
            <a:lvl4pPr lvl="3" rtl="0">
              <a:spcBef>
                <a:spcPts val="0"/>
              </a:spcBef>
              <a:spcAft>
                <a:spcPts val="0"/>
              </a:spcAft>
              <a:buSzPts val="1800"/>
              <a:buFont typeface="Orbitron"/>
              <a:buNone/>
              <a:defRPr sz="1800" b="1">
                <a:latin typeface="Orbitron"/>
                <a:ea typeface="Orbitron"/>
                <a:cs typeface="Orbitron"/>
                <a:sym typeface="Orbitron"/>
              </a:defRPr>
            </a:lvl4pPr>
            <a:lvl5pPr lvl="4" rtl="0">
              <a:spcBef>
                <a:spcPts val="0"/>
              </a:spcBef>
              <a:spcAft>
                <a:spcPts val="0"/>
              </a:spcAft>
              <a:buSzPts val="1800"/>
              <a:buFont typeface="Orbitron"/>
              <a:buNone/>
              <a:defRPr sz="1800" b="1">
                <a:latin typeface="Orbitron"/>
                <a:ea typeface="Orbitron"/>
                <a:cs typeface="Orbitron"/>
                <a:sym typeface="Orbitron"/>
              </a:defRPr>
            </a:lvl5pPr>
            <a:lvl6pPr lvl="5" rtl="0">
              <a:spcBef>
                <a:spcPts val="0"/>
              </a:spcBef>
              <a:spcAft>
                <a:spcPts val="0"/>
              </a:spcAft>
              <a:buSzPts val="1800"/>
              <a:buFont typeface="Orbitron"/>
              <a:buNone/>
              <a:defRPr sz="1800" b="1">
                <a:latin typeface="Orbitron"/>
                <a:ea typeface="Orbitron"/>
                <a:cs typeface="Orbitron"/>
                <a:sym typeface="Orbitron"/>
              </a:defRPr>
            </a:lvl6pPr>
            <a:lvl7pPr lvl="6" rtl="0">
              <a:spcBef>
                <a:spcPts val="0"/>
              </a:spcBef>
              <a:spcAft>
                <a:spcPts val="0"/>
              </a:spcAft>
              <a:buSzPts val="1800"/>
              <a:buFont typeface="Orbitron"/>
              <a:buNone/>
              <a:defRPr sz="1800" b="1">
                <a:latin typeface="Orbitron"/>
                <a:ea typeface="Orbitron"/>
                <a:cs typeface="Orbitron"/>
                <a:sym typeface="Orbitron"/>
              </a:defRPr>
            </a:lvl7pPr>
            <a:lvl8pPr lvl="7" rtl="0">
              <a:spcBef>
                <a:spcPts val="0"/>
              </a:spcBef>
              <a:spcAft>
                <a:spcPts val="0"/>
              </a:spcAft>
              <a:buSzPts val="1800"/>
              <a:buFont typeface="Orbitron"/>
              <a:buNone/>
              <a:defRPr sz="1800" b="1">
                <a:latin typeface="Orbitron"/>
                <a:ea typeface="Orbitron"/>
                <a:cs typeface="Orbitron"/>
                <a:sym typeface="Orbitron"/>
              </a:defRPr>
            </a:lvl8pPr>
            <a:lvl9pPr lvl="8" rtl="0">
              <a:spcBef>
                <a:spcPts val="0"/>
              </a:spcBef>
              <a:spcAft>
                <a:spcPts val="0"/>
              </a:spcAft>
              <a:buSzPts val="1800"/>
              <a:buFont typeface="Orbitron"/>
              <a:buNone/>
              <a:defRPr sz="1800" b="1">
                <a:latin typeface="Orbitron"/>
                <a:ea typeface="Orbitron"/>
                <a:cs typeface="Orbitron"/>
                <a:sym typeface="Orbitron"/>
              </a:defRPr>
            </a:lvl9pPr>
          </a:lstStyle>
          <a:p/>
        </p:txBody>
      </p:sp>
      <p:sp>
        <p:nvSpPr>
          <p:cNvPr id="257" name="Google Shape;257;p24"/>
          <p:cNvSpPr txBox="1">
            <a:spLocks noGrp="1"/>
          </p:cNvSpPr>
          <p:nvPr>
            <p:ph type="subTitle" idx="2"/>
          </p:nvPr>
        </p:nvSpPr>
        <p:spPr>
          <a:xfrm>
            <a:off x="1959900" y="1825137"/>
            <a:ext cx="1947600" cy="987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58" name="Google Shape;258;p24"/>
          <p:cNvSpPr txBox="1">
            <a:spLocks noGrp="1"/>
          </p:cNvSpPr>
          <p:nvPr>
            <p:ph type="subTitle" idx="3"/>
          </p:nvPr>
        </p:nvSpPr>
        <p:spPr>
          <a:xfrm>
            <a:off x="5559775" y="1536998"/>
            <a:ext cx="1746600" cy="356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rbitron"/>
              <a:buNone/>
              <a:defRPr sz="1800" b="1">
                <a:latin typeface="Orbitron"/>
                <a:ea typeface="Orbitron"/>
                <a:cs typeface="Orbitron"/>
                <a:sym typeface="Orbitron"/>
              </a:defRPr>
            </a:lvl1pPr>
            <a:lvl2pPr lvl="1" rtl="0">
              <a:spcBef>
                <a:spcPts val="0"/>
              </a:spcBef>
              <a:spcAft>
                <a:spcPts val="0"/>
              </a:spcAft>
              <a:buSzPts val="1800"/>
              <a:buFont typeface="Orbitron"/>
              <a:buNone/>
              <a:defRPr sz="1800" b="1">
                <a:latin typeface="Orbitron"/>
                <a:ea typeface="Orbitron"/>
                <a:cs typeface="Orbitron"/>
                <a:sym typeface="Orbitron"/>
              </a:defRPr>
            </a:lvl2pPr>
            <a:lvl3pPr lvl="2" rtl="0">
              <a:spcBef>
                <a:spcPts val="0"/>
              </a:spcBef>
              <a:spcAft>
                <a:spcPts val="0"/>
              </a:spcAft>
              <a:buSzPts val="1800"/>
              <a:buFont typeface="Orbitron"/>
              <a:buNone/>
              <a:defRPr sz="1800" b="1">
                <a:latin typeface="Orbitron"/>
                <a:ea typeface="Orbitron"/>
                <a:cs typeface="Orbitron"/>
                <a:sym typeface="Orbitron"/>
              </a:defRPr>
            </a:lvl3pPr>
            <a:lvl4pPr lvl="3" rtl="0">
              <a:spcBef>
                <a:spcPts val="0"/>
              </a:spcBef>
              <a:spcAft>
                <a:spcPts val="0"/>
              </a:spcAft>
              <a:buSzPts val="1800"/>
              <a:buFont typeface="Orbitron"/>
              <a:buNone/>
              <a:defRPr sz="1800" b="1">
                <a:latin typeface="Orbitron"/>
                <a:ea typeface="Orbitron"/>
                <a:cs typeface="Orbitron"/>
                <a:sym typeface="Orbitron"/>
              </a:defRPr>
            </a:lvl4pPr>
            <a:lvl5pPr lvl="4" rtl="0">
              <a:spcBef>
                <a:spcPts val="0"/>
              </a:spcBef>
              <a:spcAft>
                <a:spcPts val="0"/>
              </a:spcAft>
              <a:buSzPts val="1800"/>
              <a:buFont typeface="Orbitron"/>
              <a:buNone/>
              <a:defRPr sz="1800" b="1">
                <a:latin typeface="Orbitron"/>
                <a:ea typeface="Orbitron"/>
                <a:cs typeface="Orbitron"/>
                <a:sym typeface="Orbitron"/>
              </a:defRPr>
            </a:lvl5pPr>
            <a:lvl6pPr lvl="5" rtl="0">
              <a:spcBef>
                <a:spcPts val="0"/>
              </a:spcBef>
              <a:spcAft>
                <a:spcPts val="0"/>
              </a:spcAft>
              <a:buSzPts val="1800"/>
              <a:buFont typeface="Orbitron"/>
              <a:buNone/>
              <a:defRPr sz="1800" b="1">
                <a:latin typeface="Orbitron"/>
                <a:ea typeface="Orbitron"/>
                <a:cs typeface="Orbitron"/>
                <a:sym typeface="Orbitron"/>
              </a:defRPr>
            </a:lvl6pPr>
            <a:lvl7pPr lvl="6" rtl="0">
              <a:spcBef>
                <a:spcPts val="0"/>
              </a:spcBef>
              <a:spcAft>
                <a:spcPts val="0"/>
              </a:spcAft>
              <a:buSzPts val="1800"/>
              <a:buFont typeface="Orbitron"/>
              <a:buNone/>
              <a:defRPr sz="1800" b="1">
                <a:latin typeface="Orbitron"/>
                <a:ea typeface="Orbitron"/>
                <a:cs typeface="Orbitron"/>
                <a:sym typeface="Orbitron"/>
              </a:defRPr>
            </a:lvl7pPr>
            <a:lvl8pPr lvl="7" rtl="0">
              <a:spcBef>
                <a:spcPts val="0"/>
              </a:spcBef>
              <a:spcAft>
                <a:spcPts val="0"/>
              </a:spcAft>
              <a:buSzPts val="1800"/>
              <a:buFont typeface="Orbitron"/>
              <a:buNone/>
              <a:defRPr sz="1800" b="1">
                <a:latin typeface="Orbitron"/>
                <a:ea typeface="Orbitron"/>
                <a:cs typeface="Orbitron"/>
                <a:sym typeface="Orbitron"/>
              </a:defRPr>
            </a:lvl8pPr>
            <a:lvl9pPr lvl="8" rtl="0">
              <a:spcBef>
                <a:spcPts val="0"/>
              </a:spcBef>
              <a:spcAft>
                <a:spcPts val="0"/>
              </a:spcAft>
              <a:buSzPts val="1800"/>
              <a:buFont typeface="Orbitron"/>
              <a:buNone/>
              <a:defRPr sz="1800" b="1">
                <a:latin typeface="Orbitron"/>
                <a:ea typeface="Orbitron"/>
                <a:cs typeface="Orbitron"/>
                <a:sym typeface="Orbitron"/>
              </a:defRPr>
            </a:lvl9pPr>
          </a:lstStyle>
          <a:p/>
        </p:txBody>
      </p:sp>
      <p:sp>
        <p:nvSpPr>
          <p:cNvPr id="259" name="Google Shape;259;p24"/>
          <p:cNvSpPr txBox="1">
            <a:spLocks noGrp="1"/>
          </p:cNvSpPr>
          <p:nvPr>
            <p:ph type="subTitle" idx="4"/>
          </p:nvPr>
        </p:nvSpPr>
        <p:spPr>
          <a:xfrm>
            <a:off x="5564875" y="1825137"/>
            <a:ext cx="1947600" cy="987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60" name="Google Shape;260;p24"/>
          <p:cNvSpPr txBox="1">
            <a:spLocks noGrp="1"/>
          </p:cNvSpPr>
          <p:nvPr>
            <p:ph type="subTitle" idx="5"/>
          </p:nvPr>
        </p:nvSpPr>
        <p:spPr>
          <a:xfrm>
            <a:off x="2866625" y="3162648"/>
            <a:ext cx="1746600" cy="356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rbitron"/>
              <a:buNone/>
              <a:defRPr sz="1800" b="1">
                <a:latin typeface="Orbitron"/>
                <a:ea typeface="Orbitron"/>
                <a:cs typeface="Orbitron"/>
                <a:sym typeface="Orbitron"/>
              </a:defRPr>
            </a:lvl1pPr>
            <a:lvl2pPr lvl="1" rtl="0">
              <a:spcBef>
                <a:spcPts val="0"/>
              </a:spcBef>
              <a:spcAft>
                <a:spcPts val="0"/>
              </a:spcAft>
              <a:buSzPts val="1800"/>
              <a:buFont typeface="Orbitron"/>
              <a:buNone/>
              <a:defRPr sz="1800" b="1">
                <a:latin typeface="Orbitron"/>
                <a:ea typeface="Orbitron"/>
                <a:cs typeface="Orbitron"/>
                <a:sym typeface="Orbitron"/>
              </a:defRPr>
            </a:lvl2pPr>
            <a:lvl3pPr lvl="2" rtl="0">
              <a:spcBef>
                <a:spcPts val="0"/>
              </a:spcBef>
              <a:spcAft>
                <a:spcPts val="0"/>
              </a:spcAft>
              <a:buSzPts val="1800"/>
              <a:buFont typeface="Orbitron"/>
              <a:buNone/>
              <a:defRPr sz="1800" b="1">
                <a:latin typeface="Orbitron"/>
                <a:ea typeface="Orbitron"/>
                <a:cs typeface="Orbitron"/>
                <a:sym typeface="Orbitron"/>
              </a:defRPr>
            </a:lvl3pPr>
            <a:lvl4pPr lvl="3" rtl="0">
              <a:spcBef>
                <a:spcPts val="0"/>
              </a:spcBef>
              <a:spcAft>
                <a:spcPts val="0"/>
              </a:spcAft>
              <a:buSzPts val="1800"/>
              <a:buFont typeface="Orbitron"/>
              <a:buNone/>
              <a:defRPr sz="1800" b="1">
                <a:latin typeface="Orbitron"/>
                <a:ea typeface="Orbitron"/>
                <a:cs typeface="Orbitron"/>
                <a:sym typeface="Orbitron"/>
              </a:defRPr>
            </a:lvl4pPr>
            <a:lvl5pPr lvl="4" rtl="0">
              <a:spcBef>
                <a:spcPts val="0"/>
              </a:spcBef>
              <a:spcAft>
                <a:spcPts val="0"/>
              </a:spcAft>
              <a:buSzPts val="1800"/>
              <a:buFont typeface="Orbitron"/>
              <a:buNone/>
              <a:defRPr sz="1800" b="1">
                <a:latin typeface="Orbitron"/>
                <a:ea typeface="Orbitron"/>
                <a:cs typeface="Orbitron"/>
                <a:sym typeface="Orbitron"/>
              </a:defRPr>
            </a:lvl5pPr>
            <a:lvl6pPr lvl="5" rtl="0">
              <a:spcBef>
                <a:spcPts val="0"/>
              </a:spcBef>
              <a:spcAft>
                <a:spcPts val="0"/>
              </a:spcAft>
              <a:buSzPts val="1800"/>
              <a:buFont typeface="Orbitron"/>
              <a:buNone/>
              <a:defRPr sz="1800" b="1">
                <a:latin typeface="Orbitron"/>
                <a:ea typeface="Orbitron"/>
                <a:cs typeface="Orbitron"/>
                <a:sym typeface="Orbitron"/>
              </a:defRPr>
            </a:lvl6pPr>
            <a:lvl7pPr lvl="6" rtl="0">
              <a:spcBef>
                <a:spcPts val="0"/>
              </a:spcBef>
              <a:spcAft>
                <a:spcPts val="0"/>
              </a:spcAft>
              <a:buSzPts val="1800"/>
              <a:buFont typeface="Orbitron"/>
              <a:buNone/>
              <a:defRPr sz="1800" b="1">
                <a:latin typeface="Orbitron"/>
                <a:ea typeface="Orbitron"/>
                <a:cs typeface="Orbitron"/>
                <a:sym typeface="Orbitron"/>
              </a:defRPr>
            </a:lvl7pPr>
            <a:lvl8pPr lvl="7" rtl="0">
              <a:spcBef>
                <a:spcPts val="0"/>
              </a:spcBef>
              <a:spcAft>
                <a:spcPts val="0"/>
              </a:spcAft>
              <a:buSzPts val="1800"/>
              <a:buFont typeface="Orbitron"/>
              <a:buNone/>
              <a:defRPr sz="1800" b="1">
                <a:latin typeface="Orbitron"/>
                <a:ea typeface="Orbitron"/>
                <a:cs typeface="Orbitron"/>
                <a:sym typeface="Orbitron"/>
              </a:defRPr>
            </a:lvl8pPr>
            <a:lvl9pPr lvl="8" rtl="0">
              <a:spcBef>
                <a:spcPts val="0"/>
              </a:spcBef>
              <a:spcAft>
                <a:spcPts val="0"/>
              </a:spcAft>
              <a:buSzPts val="1800"/>
              <a:buFont typeface="Orbitron"/>
              <a:buNone/>
              <a:defRPr sz="1800" b="1">
                <a:latin typeface="Orbitron"/>
                <a:ea typeface="Orbitron"/>
                <a:cs typeface="Orbitron"/>
                <a:sym typeface="Orbitron"/>
              </a:defRPr>
            </a:lvl9pPr>
          </a:lstStyle>
          <a:p/>
        </p:txBody>
      </p:sp>
      <p:sp>
        <p:nvSpPr>
          <p:cNvPr id="261" name="Google Shape;261;p24"/>
          <p:cNvSpPr txBox="1">
            <a:spLocks noGrp="1"/>
          </p:cNvSpPr>
          <p:nvPr>
            <p:ph type="subTitle" idx="6"/>
          </p:nvPr>
        </p:nvSpPr>
        <p:spPr>
          <a:xfrm>
            <a:off x="2871725" y="3450787"/>
            <a:ext cx="1947600" cy="987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62" name="Google Shape;262;p24"/>
          <p:cNvSpPr txBox="1">
            <a:spLocks noGrp="1"/>
          </p:cNvSpPr>
          <p:nvPr>
            <p:ph type="subTitle" idx="7"/>
          </p:nvPr>
        </p:nvSpPr>
        <p:spPr>
          <a:xfrm>
            <a:off x="6479400" y="3162648"/>
            <a:ext cx="1746600" cy="356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rbitron"/>
              <a:buNone/>
              <a:defRPr sz="1800" b="1">
                <a:latin typeface="Orbitron"/>
                <a:ea typeface="Orbitron"/>
                <a:cs typeface="Orbitron"/>
                <a:sym typeface="Orbitron"/>
              </a:defRPr>
            </a:lvl1pPr>
            <a:lvl2pPr lvl="1" rtl="0">
              <a:spcBef>
                <a:spcPts val="0"/>
              </a:spcBef>
              <a:spcAft>
                <a:spcPts val="0"/>
              </a:spcAft>
              <a:buSzPts val="1800"/>
              <a:buFont typeface="Orbitron"/>
              <a:buNone/>
              <a:defRPr sz="1800" b="1">
                <a:latin typeface="Orbitron"/>
                <a:ea typeface="Orbitron"/>
                <a:cs typeface="Orbitron"/>
                <a:sym typeface="Orbitron"/>
              </a:defRPr>
            </a:lvl2pPr>
            <a:lvl3pPr lvl="2" rtl="0">
              <a:spcBef>
                <a:spcPts val="0"/>
              </a:spcBef>
              <a:spcAft>
                <a:spcPts val="0"/>
              </a:spcAft>
              <a:buSzPts val="1800"/>
              <a:buFont typeface="Orbitron"/>
              <a:buNone/>
              <a:defRPr sz="1800" b="1">
                <a:latin typeface="Orbitron"/>
                <a:ea typeface="Orbitron"/>
                <a:cs typeface="Orbitron"/>
                <a:sym typeface="Orbitron"/>
              </a:defRPr>
            </a:lvl3pPr>
            <a:lvl4pPr lvl="3" rtl="0">
              <a:spcBef>
                <a:spcPts val="0"/>
              </a:spcBef>
              <a:spcAft>
                <a:spcPts val="0"/>
              </a:spcAft>
              <a:buSzPts val="1800"/>
              <a:buFont typeface="Orbitron"/>
              <a:buNone/>
              <a:defRPr sz="1800" b="1">
                <a:latin typeface="Orbitron"/>
                <a:ea typeface="Orbitron"/>
                <a:cs typeface="Orbitron"/>
                <a:sym typeface="Orbitron"/>
              </a:defRPr>
            </a:lvl4pPr>
            <a:lvl5pPr lvl="4" rtl="0">
              <a:spcBef>
                <a:spcPts val="0"/>
              </a:spcBef>
              <a:spcAft>
                <a:spcPts val="0"/>
              </a:spcAft>
              <a:buSzPts val="1800"/>
              <a:buFont typeface="Orbitron"/>
              <a:buNone/>
              <a:defRPr sz="1800" b="1">
                <a:latin typeface="Orbitron"/>
                <a:ea typeface="Orbitron"/>
                <a:cs typeface="Orbitron"/>
                <a:sym typeface="Orbitron"/>
              </a:defRPr>
            </a:lvl5pPr>
            <a:lvl6pPr lvl="5" rtl="0">
              <a:spcBef>
                <a:spcPts val="0"/>
              </a:spcBef>
              <a:spcAft>
                <a:spcPts val="0"/>
              </a:spcAft>
              <a:buSzPts val="1800"/>
              <a:buFont typeface="Orbitron"/>
              <a:buNone/>
              <a:defRPr sz="1800" b="1">
                <a:latin typeface="Orbitron"/>
                <a:ea typeface="Orbitron"/>
                <a:cs typeface="Orbitron"/>
                <a:sym typeface="Orbitron"/>
              </a:defRPr>
            </a:lvl6pPr>
            <a:lvl7pPr lvl="6" rtl="0">
              <a:spcBef>
                <a:spcPts val="0"/>
              </a:spcBef>
              <a:spcAft>
                <a:spcPts val="0"/>
              </a:spcAft>
              <a:buSzPts val="1800"/>
              <a:buFont typeface="Orbitron"/>
              <a:buNone/>
              <a:defRPr sz="1800" b="1">
                <a:latin typeface="Orbitron"/>
                <a:ea typeface="Orbitron"/>
                <a:cs typeface="Orbitron"/>
                <a:sym typeface="Orbitron"/>
              </a:defRPr>
            </a:lvl7pPr>
            <a:lvl8pPr lvl="7" rtl="0">
              <a:spcBef>
                <a:spcPts val="0"/>
              </a:spcBef>
              <a:spcAft>
                <a:spcPts val="0"/>
              </a:spcAft>
              <a:buSzPts val="1800"/>
              <a:buFont typeface="Orbitron"/>
              <a:buNone/>
              <a:defRPr sz="1800" b="1">
                <a:latin typeface="Orbitron"/>
                <a:ea typeface="Orbitron"/>
                <a:cs typeface="Orbitron"/>
                <a:sym typeface="Orbitron"/>
              </a:defRPr>
            </a:lvl8pPr>
            <a:lvl9pPr lvl="8" rtl="0">
              <a:spcBef>
                <a:spcPts val="0"/>
              </a:spcBef>
              <a:spcAft>
                <a:spcPts val="0"/>
              </a:spcAft>
              <a:buSzPts val="1800"/>
              <a:buFont typeface="Orbitron"/>
              <a:buNone/>
              <a:defRPr sz="1800" b="1">
                <a:latin typeface="Orbitron"/>
                <a:ea typeface="Orbitron"/>
                <a:cs typeface="Orbitron"/>
                <a:sym typeface="Orbitron"/>
              </a:defRPr>
            </a:lvl9pPr>
          </a:lstStyle>
          <a:p/>
        </p:txBody>
      </p:sp>
      <p:sp>
        <p:nvSpPr>
          <p:cNvPr id="263" name="Google Shape;263;p24"/>
          <p:cNvSpPr txBox="1">
            <a:spLocks noGrp="1"/>
          </p:cNvSpPr>
          <p:nvPr>
            <p:ph type="subTitle" idx="8"/>
          </p:nvPr>
        </p:nvSpPr>
        <p:spPr>
          <a:xfrm>
            <a:off x="6484500" y="3450787"/>
            <a:ext cx="1947600" cy="987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3">
  <p:cSld name="CUSTOM_5_2">
    <p:spTree>
      <p:nvGrpSpPr>
        <p:cNvPr id="1" name="Shape 264"/>
        <p:cNvGrpSpPr/>
        <p:nvPr/>
      </p:nvGrpSpPr>
      <p:grpSpPr>
        <a:xfrm>
          <a:off x="0" y="0"/>
          <a:ext cx="0" cy="0"/>
          <a:chOff x="0" y="0"/>
          <a:chExt cx="0" cy="0"/>
        </a:xfrm>
      </p:grpSpPr>
      <p:sp>
        <p:nvSpPr>
          <p:cNvPr id="265" name="Google Shape;265;p25"/>
          <p:cNvSpPr txBox="1">
            <a:spLocks noGrp="1"/>
          </p:cNvSpPr>
          <p:nvPr>
            <p:ph type="title"/>
          </p:nvPr>
        </p:nvSpPr>
        <p:spPr>
          <a:xfrm>
            <a:off x="713100" y="2051100"/>
            <a:ext cx="2258700" cy="1042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6" name="Google Shape;266;p25"/>
          <p:cNvSpPr/>
          <p:nvPr/>
        </p:nvSpPr>
        <p:spPr>
          <a:xfrm rot="1083274">
            <a:off x="964264" y="368132"/>
            <a:ext cx="585152" cy="1033631"/>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25"/>
          <p:cNvSpPr/>
          <p:nvPr/>
        </p:nvSpPr>
        <p:spPr>
          <a:xfrm>
            <a:off x="1854622" y="-159603"/>
            <a:ext cx="304016" cy="379653"/>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25"/>
          <p:cNvSpPr/>
          <p:nvPr/>
        </p:nvSpPr>
        <p:spPr>
          <a:xfrm rot="6189788">
            <a:off x="2270956" y="937014"/>
            <a:ext cx="393419" cy="368764"/>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25"/>
          <p:cNvSpPr/>
          <p:nvPr/>
        </p:nvSpPr>
        <p:spPr>
          <a:xfrm>
            <a:off x="220575" y="966375"/>
            <a:ext cx="152100" cy="152100"/>
          </a:xfrm>
          <a:prstGeom prst="ellipse">
            <a:avLst/>
          </a:prstGeom>
          <a:noFill/>
          <a:ln w="38100" cap="flat" cmpd="sng">
            <a:solidFill>
              <a:schemeClr val="accent2"/>
            </a:solidFill>
            <a:prstDash val="solid"/>
            <a:round/>
            <a:headEnd type="none" w="sm" len="sm"/>
            <a:tailEnd type="none" w="sm" len="sm"/>
          </a:ln>
          <a:effectLst>
            <a:outerShdw blurRad="12858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25"/>
          <p:cNvSpPr/>
          <p:nvPr/>
        </p:nvSpPr>
        <p:spPr>
          <a:xfrm>
            <a:off x="2493799" y="6795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rgbClr val="FFFFFF"/>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25"/>
          <p:cNvSpPr/>
          <p:nvPr/>
        </p:nvSpPr>
        <p:spPr>
          <a:xfrm rot="-1865343">
            <a:off x="1287102" y="3766561"/>
            <a:ext cx="641590" cy="1069119"/>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reflection stA="70000" endPos="30000" dist="14287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25"/>
          <p:cNvSpPr/>
          <p:nvPr/>
        </p:nvSpPr>
        <p:spPr>
          <a:xfrm>
            <a:off x="-83440" y="3954447"/>
            <a:ext cx="304016" cy="379653"/>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25"/>
          <p:cNvSpPr/>
          <p:nvPr/>
        </p:nvSpPr>
        <p:spPr>
          <a:xfrm>
            <a:off x="769125" y="4604100"/>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5_1">
    <p:spTree>
      <p:nvGrpSpPr>
        <p:cNvPr id="1" name="Shape 274"/>
        <p:cNvGrpSpPr/>
        <p:nvPr/>
      </p:nvGrpSpPr>
      <p:grpSpPr>
        <a:xfrm>
          <a:off x="0" y="0"/>
          <a:ext cx="0" cy="0"/>
          <a:chOff x="0" y="0"/>
          <a:chExt cx="0" cy="0"/>
        </a:xfrm>
      </p:grpSpPr>
      <p:sp>
        <p:nvSpPr>
          <p:cNvPr id="275" name="Google Shape;275;p26"/>
          <p:cNvSpPr/>
          <p:nvPr/>
        </p:nvSpPr>
        <p:spPr>
          <a:xfrm rot="1083334">
            <a:off x="8236127" y="-168273"/>
            <a:ext cx="506854" cy="895322"/>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 name="Google Shape;276;p26"/>
          <p:cNvSpPr/>
          <p:nvPr/>
        </p:nvSpPr>
        <p:spPr>
          <a:xfrm>
            <a:off x="7688522" y="-280178"/>
            <a:ext cx="304016" cy="379653"/>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26"/>
          <p:cNvSpPr/>
          <p:nvPr/>
        </p:nvSpPr>
        <p:spPr>
          <a:xfrm rot="6189788">
            <a:off x="9014181" y="148614"/>
            <a:ext cx="393419" cy="368764"/>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26"/>
          <p:cNvSpPr/>
          <p:nvPr/>
        </p:nvSpPr>
        <p:spPr>
          <a:xfrm>
            <a:off x="7041100" y="177975"/>
            <a:ext cx="152100" cy="152100"/>
          </a:xfrm>
          <a:prstGeom prst="ellipse">
            <a:avLst/>
          </a:prstGeom>
          <a:noFill/>
          <a:ln w="38100" cap="flat" cmpd="sng">
            <a:solidFill>
              <a:schemeClr val="accent2"/>
            </a:solidFill>
            <a:prstDash val="solid"/>
            <a:round/>
            <a:headEnd type="none" w="sm" len="sm"/>
            <a:tailEnd type="none" w="sm" len="sm"/>
          </a:ln>
          <a:effectLst>
            <a:outerShdw blurRad="12858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26"/>
          <p:cNvSpPr/>
          <p:nvPr/>
        </p:nvSpPr>
        <p:spPr>
          <a:xfrm>
            <a:off x="277399" y="177977"/>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rgbClr val="FFFFFF"/>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26"/>
          <p:cNvSpPr/>
          <p:nvPr/>
        </p:nvSpPr>
        <p:spPr>
          <a:xfrm>
            <a:off x="10" y="4919402"/>
            <a:ext cx="823567" cy="777821"/>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26"/>
          <p:cNvSpPr/>
          <p:nvPr/>
        </p:nvSpPr>
        <p:spPr>
          <a:xfrm rot="-1836933">
            <a:off x="1066461" y="4609497"/>
            <a:ext cx="335842" cy="419396"/>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26"/>
          <p:cNvSpPr/>
          <p:nvPr/>
        </p:nvSpPr>
        <p:spPr>
          <a:xfrm>
            <a:off x="1690300" y="4806150"/>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26"/>
          <p:cNvSpPr/>
          <p:nvPr/>
        </p:nvSpPr>
        <p:spPr>
          <a:xfrm>
            <a:off x="64900" y="4376125"/>
            <a:ext cx="152100" cy="152100"/>
          </a:xfrm>
          <a:prstGeom prst="ellipse">
            <a:avLst/>
          </a:prstGeom>
          <a:noFill/>
          <a:ln w="38100" cap="flat" cmpd="sng">
            <a:solidFill>
              <a:schemeClr val="accent2"/>
            </a:solidFill>
            <a:prstDash val="solid"/>
            <a:round/>
            <a:headEnd type="none" w="sm" len="sm"/>
            <a:tailEnd type="none" w="sm" len="sm"/>
          </a:ln>
          <a:effectLst>
            <a:outerShdw blurRad="12858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2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5" name="Google Shape;285;p26"/>
          <p:cNvSpPr txBox="1">
            <a:spLocks noGrp="1"/>
          </p:cNvSpPr>
          <p:nvPr>
            <p:ph type="subTitle" idx="1"/>
          </p:nvPr>
        </p:nvSpPr>
        <p:spPr>
          <a:xfrm>
            <a:off x="1048466" y="1558713"/>
            <a:ext cx="1600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Orbitron"/>
              <a:buNone/>
              <a:defRPr b="1">
                <a:latin typeface="Orbitron"/>
                <a:ea typeface="Orbitron"/>
                <a:cs typeface="Orbitron"/>
                <a:sym typeface="Orbitron"/>
              </a:defRPr>
            </a:lvl1pPr>
            <a:lvl2pPr lvl="1" algn="ctr" rtl="0">
              <a:spcBef>
                <a:spcPts val="0"/>
              </a:spcBef>
              <a:spcAft>
                <a:spcPts val="0"/>
              </a:spcAft>
              <a:buSzPts val="1600"/>
              <a:buFont typeface="Orbitron"/>
              <a:buNone/>
              <a:defRPr b="1">
                <a:latin typeface="Orbitron"/>
                <a:ea typeface="Orbitron"/>
                <a:cs typeface="Orbitron"/>
                <a:sym typeface="Orbitron"/>
              </a:defRPr>
            </a:lvl2pPr>
            <a:lvl3pPr lvl="2" algn="ctr" rtl="0">
              <a:spcBef>
                <a:spcPts val="0"/>
              </a:spcBef>
              <a:spcAft>
                <a:spcPts val="0"/>
              </a:spcAft>
              <a:buSzPts val="1600"/>
              <a:buFont typeface="Orbitron"/>
              <a:buNone/>
              <a:defRPr b="1">
                <a:latin typeface="Orbitron"/>
                <a:ea typeface="Orbitron"/>
                <a:cs typeface="Orbitron"/>
                <a:sym typeface="Orbitron"/>
              </a:defRPr>
            </a:lvl3pPr>
            <a:lvl4pPr lvl="3" algn="ctr" rtl="0">
              <a:spcBef>
                <a:spcPts val="0"/>
              </a:spcBef>
              <a:spcAft>
                <a:spcPts val="0"/>
              </a:spcAft>
              <a:buSzPts val="1600"/>
              <a:buFont typeface="Orbitron"/>
              <a:buNone/>
              <a:defRPr b="1">
                <a:latin typeface="Orbitron"/>
                <a:ea typeface="Orbitron"/>
                <a:cs typeface="Orbitron"/>
                <a:sym typeface="Orbitron"/>
              </a:defRPr>
            </a:lvl4pPr>
            <a:lvl5pPr lvl="4" algn="ctr" rtl="0">
              <a:spcBef>
                <a:spcPts val="0"/>
              </a:spcBef>
              <a:spcAft>
                <a:spcPts val="0"/>
              </a:spcAft>
              <a:buSzPts val="1600"/>
              <a:buFont typeface="Orbitron"/>
              <a:buNone/>
              <a:defRPr b="1">
                <a:latin typeface="Orbitron"/>
                <a:ea typeface="Orbitron"/>
                <a:cs typeface="Orbitron"/>
                <a:sym typeface="Orbitron"/>
              </a:defRPr>
            </a:lvl5pPr>
            <a:lvl6pPr lvl="5" algn="ctr" rtl="0">
              <a:spcBef>
                <a:spcPts val="0"/>
              </a:spcBef>
              <a:spcAft>
                <a:spcPts val="0"/>
              </a:spcAft>
              <a:buSzPts val="1600"/>
              <a:buFont typeface="Orbitron"/>
              <a:buNone/>
              <a:defRPr b="1">
                <a:latin typeface="Orbitron"/>
                <a:ea typeface="Orbitron"/>
                <a:cs typeface="Orbitron"/>
                <a:sym typeface="Orbitron"/>
              </a:defRPr>
            </a:lvl6pPr>
            <a:lvl7pPr lvl="6" algn="ctr" rtl="0">
              <a:spcBef>
                <a:spcPts val="0"/>
              </a:spcBef>
              <a:spcAft>
                <a:spcPts val="0"/>
              </a:spcAft>
              <a:buSzPts val="1600"/>
              <a:buFont typeface="Orbitron"/>
              <a:buNone/>
              <a:defRPr b="1">
                <a:latin typeface="Orbitron"/>
                <a:ea typeface="Orbitron"/>
                <a:cs typeface="Orbitron"/>
                <a:sym typeface="Orbitron"/>
              </a:defRPr>
            </a:lvl7pPr>
            <a:lvl8pPr lvl="7" algn="ctr" rtl="0">
              <a:spcBef>
                <a:spcPts val="0"/>
              </a:spcBef>
              <a:spcAft>
                <a:spcPts val="0"/>
              </a:spcAft>
              <a:buSzPts val="1600"/>
              <a:buFont typeface="Orbitron"/>
              <a:buNone/>
              <a:defRPr b="1">
                <a:latin typeface="Orbitron"/>
                <a:ea typeface="Orbitron"/>
                <a:cs typeface="Orbitron"/>
                <a:sym typeface="Orbitron"/>
              </a:defRPr>
            </a:lvl8pPr>
            <a:lvl9pPr lvl="8" algn="ctr" rtl="0">
              <a:spcBef>
                <a:spcPts val="0"/>
              </a:spcBef>
              <a:spcAft>
                <a:spcPts val="0"/>
              </a:spcAft>
              <a:buSzPts val="1600"/>
              <a:buFont typeface="Orbitron"/>
              <a:buNone/>
              <a:defRPr b="1">
                <a:latin typeface="Orbitron"/>
                <a:ea typeface="Orbitron"/>
                <a:cs typeface="Orbitron"/>
                <a:sym typeface="Orbitron"/>
              </a:defRPr>
            </a:lvl9pPr>
          </a:lstStyle>
          <a:p/>
        </p:txBody>
      </p:sp>
      <p:sp>
        <p:nvSpPr>
          <p:cNvPr id="286" name="Google Shape;286;p26"/>
          <p:cNvSpPr txBox="1">
            <a:spLocks noGrp="1"/>
          </p:cNvSpPr>
          <p:nvPr>
            <p:ph type="subTitle" idx="2"/>
          </p:nvPr>
        </p:nvSpPr>
        <p:spPr>
          <a:xfrm>
            <a:off x="716066" y="1975347"/>
            <a:ext cx="2265000" cy="73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
        <p:nvSpPr>
          <p:cNvPr id="287" name="Google Shape;287;p26"/>
          <p:cNvSpPr txBox="1">
            <a:spLocks noGrp="1"/>
          </p:cNvSpPr>
          <p:nvPr>
            <p:ph type="subTitle" idx="3"/>
          </p:nvPr>
        </p:nvSpPr>
        <p:spPr>
          <a:xfrm>
            <a:off x="3771903" y="1558713"/>
            <a:ext cx="1600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Orbitron"/>
              <a:buNone/>
              <a:defRPr b="1">
                <a:latin typeface="Orbitron"/>
                <a:ea typeface="Orbitron"/>
                <a:cs typeface="Orbitron"/>
                <a:sym typeface="Orbitron"/>
              </a:defRPr>
            </a:lvl1pPr>
            <a:lvl2pPr lvl="1" algn="ctr" rtl="0">
              <a:spcBef>
                <a:spcPts val="0"/>
              </a:spcBef>
              <a:spcAft>
                <a:spcPts val="0"/>
              </a:spcAft>
              <a:buSzPts val="1600"/>
              <a:buFont typeface="Orbitron"/>
              <a:buNone/>
              <a:defRPr b="1">
                <a:latin typeface="Orbitron"/>
                <a:ea typeface="Orbitron"/>
                <a:cs typeface="Orbitron"/>
                <a:sym typeface="Orbitron"/>
              </a:defRPr>
            </a:lvl2pPr>
            <a:lvl3pPr lvl="2" algn="ctr" rtl="0">
              <a:spcBef>
                <a:spcPts val="0"/>
              </a:spcBef>
              <a:spcAft>
                <a:spcPts val="0"/>
              </a:spcAft>
              <a:buSzPts val="1600"/>
              <a:buFont typeface="Orbitron"/>
              <a:buNone/>
              <a:defRPr b="1">
                <a:latin typeface="Orbitron"/>
                <a:ea typeface="Orbitron"/>
                <a:cs typeface="Orbitron"/>
                <a:sym typeface="Orbitron"/>
              </a:defRPr>
            </a:lvl3pPr>
            <a:lvl4pPr lvl="3" algn="ctr" rtl="0">
              <a:spcBef>
                <a:spcPts val="0"/>
              </a:spcBef>
              <a:spcAft>
                <a:spcPts val="0"/>
              </a:spcAft>
              <a:buSzPts val="1600"/>
              <a:buFont typeface="Orbitron"/>
              <a:buNone/>
              <a:defRPr b="1">
                <a:latin typeface="Orbitron"/>
                <a:ea typeface="Orbitron"/>
                <a:cs typeface="Orbitron"/>
                <a:sym typeface="Orbitron"/>
              </a:defRPr>
            </a:lvl4pPr>
            <a:lvl5pPr lvl="4" algn="ctr" rtl="0">
              <a:spcBef>
                <a:spcPts val="0"/>
              </a:spcBef>
              <a:spcAft>
                <a:spcPts val="0"/>
              </a:spcAft>
              <a:buSzPts val="1600"/>
              <a:buFont typeface="Orbitron"/>
              <a:buNone/>
              <a:defRPr b="1">
                <a:latin typeface="Orbitron"/>
                <a:ea typeface="Orbitron"/>
                <a:cs typeface="Orbitron"/>
                <a:sym typeface="Orbitron"/>
              </a:defRPr>
            </a:lvl5pPr>
            <a:lvl6pPr lvl="5" algn="ctr" rtl="0">
              <a:spcBef>
                <a:spcPts val="0"/>
              </a:spcBef>
              <a:spcAft>
                <a:spcPts val="0"/>
              </a:spcAft>
              <a:buSzPts val="1600"/>
              <a:buFont typeface="Orbitron"/>
              <a:buNone/>
              <a:defRPr b="1">
                <a:latin typeface="Orbitron"/>
                <a:ea typeface="Orbitron"/>
                <a:cs typeface="Orbitron"/>
                <a:sym typeface="Orbitron"/>
              </a:defRPr>
            </a:lvl6pPr>
            <a:lvl7pPr lvl="6" algn="ctr" rtl="0">
              <a:spcBef>
                <a:spcPts val="0"/>
              </a:spcBef>
              <a:spcAft>
                <a:spcPts val="0"/>
              </a:spcAft>
              <a:buSzPts val="1600"/>
              <a:buFont typeface="Orbitron"/>
              <a:buNone/>
              <a:defRPr b="1">
                <a:latin typeface="Orbitron"/>
                <a:ea typeface="Orbitron"/>
                <a:cs typeface="Orbitron"/>
                <a:sym typeface="Orbitron"/>
              </a:defRPr>
            </a:lvl7pPr>
            <a:lvl8pPr lvl="7" algn="ctr" rtl="0">
              <a:spcBef>
                <a:spcPts val="0"/>
              </a:spcBef>
              <a:spcAft>
                <a:spcPts val="0"/>
              </a:spcAft>
              <a:buSzPts val="1600"/>
              <a:buFont typeface="Orbitron"/>
              <a:buNone/>
              <a:defRPr b="1">
                <a:latin typeface="Orbitron"/>
                <a:ea typeface="Orbitron"/>
                <a:cs typeface="Orbitron"/>
                <a:sym typeface="Orbitron"/>
              </a:defRPr>
            </a:lvl8pPr>
            <a:lvl9pPr lvl="8" algn="ctr" rtl="0">
              <a:spcBef>
                <a:spcPts val="0"/>
              </a:spcBef>
              <a:spcAft>
                <a:spcPts val="0"/>
              </a:spcAft>
              <a:buSzPts val="1600"/>
              <a:buFont typeface="Orbitron"/>
              <a:buNone/>
              <a:defRPr b="1">
                <a:latin typeface="Orbitron"/>
                <a:ea typeface="Orbitron"/>
                <a:cs typeface="Orbitron"/>
                <a:sym typeface="Orbitron"/>
              </a:defRPr>
            </a:lvl9pPr>
          </a:lstStyle>
          <a:p/>
        </p:txBody>
      </p:sp>
      <p:sp>
        <p:nvSpPr>
          <p:cNvPr id="288" name="Google Shape;288;p26"/>
          <p:cNvSpPr txBox="1">
            <a:spLocks noGrp="1"/>
          </p:cNvSpPr>
          <p:nvPr>
            <p:ph type="subTitle" idx="4"/>
          </p:nvPr>
        </p:nvSpPr>
        <p:spPr>
          <a:xfrm>
            <a:off x="3439503" y="1975347"/>
            <a:ext cx="2265000" cy="73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
        <p:nvSpPr>
          <p:cNvPr id="289" name="Google Shape;289;p26"/>
          <p:cNvSpPr txBox="1">
            <a:spLocks noGrp="1"/>
          </p:cNvSpPr>
          <p:nvPr>
            <p:ph type="subTitle" idx="5"/>
          </p:nvPr>
        </p:nvSpPr>
        <p:spPr>
          <a:xfrm>
            <a:off x="6495353" y="1558713"/>
            <a:ext cx="1600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Orbitron"/>
              <a:buNone/>
              <a:defRPr b="1">
                <a:latin typeface="Orbitron"/>
                <a:ea typeface="Orbitron"/>
                <a:cs typeface="Orbitron"/>
                <a:sym typeface="Orbitron"/>
              </a:defRPr>
            </a:lvl1pPr>
            <a:lvl2pPr lvl="1" algn="ctr" rtl="0">
              <a:spcBef>
                <a:spcPts val="0"/>
              </a:spcBef>
              <a:spcAft>
                <a:spcPts val="0"/>
              </a:spcAft>
              <a:buSzPts val="1600"/>
              <a:buFont typeface="Orbitron"/>
              <a:buNone/>
              <a:defRPr b="1">
                <a:latin typeface="Orbitron"/>
                <a:ea typeface="Orbitron"/>
                <a:cs typeface="Orbitron"/>
                <a:sym typeface="Orbitron"/>
              </a:defRPr>
            </a:lvl2pPr>
            <a:lvl3pPr lvl="2" algn="ctr" rtl="0">
              <a:spcBef>
                <a:spcPts val="0"/>
              </a:spcBef>
              <a:spcAft>
                <a:spcPts val="0"/>
              </a:spcAft>
              <a:buSzPts val="1600"/>
              <a:buFont typeface="Orbitron"/>
              <a:buNone/>
              <a:defRPr b="1">
                <a:latin typeface="Orbitron"/>
                <a:ea typeface="Orbitron"/>
                <a:cs typeface="Orbitron"/>
                <a:sym typeface="Orbitron"/>
              </a:defRPr>
            </a:lvl3pPr>
            <a:lvl4pPr lvl="3" algn="ctr" rtl="0">
              <a:spcBef>
                <a:spcPts val="0"/>
              </a:spcBef>
              <a:spcAft>
                <a:spcPts val="0"/>
              </a:spcAft>
              <a:buSzPts val="1600"/>
              <a:buFont typeface="Orbitron"/>
              <a:buNone/>
              <a:defRPr b="1">
                <a:latin typeface="Orbitron"/>
                <a:ea typeface="Orbitron"/>
                <a:cs typeface="Orbitron"/>
                <a:sym typeface="Orbitron"/>
              </a:defRPr>
            </a:lvl4pPr>
            <a:lvl5pPr lvl="4" algn="ctr" rtl="0">
              <a:spcBef>
                <a:spcPts val="0"/>
              </a:spcBef>
              <a:spcAft>
                <a:spcPts val="0"/>
              </a:spcAft>
              <a:buSzPts val="1600"/>
              <a:buFont typeface="Orbitron"/>
              <a:buNone/>
              <a:defRPr b="1">
                <a:latin typeface="Orbitron"/>
                <a:ea typeface="Orbitron"/>
                <a:cs typeface="Orbitron"/>
                <a:sym typeface="Orbitron"/>
              </a:defRPr>
            </a:lvl5pPr>
            <a:lvl6pPr lvl="5" algn="ctr" rtl="0">
              <a:spcBef>
                <a:spcPts val="0"/>
              </a:spcBef>
              <a:spcAft>
                <a:spcPts val="0"/>
              </a:spcAft>
              <a:buSzPts val="1600"/>
              <a:buFont typeface="Orbitron"/>
              <a:buNone/>
              <a:defRPr b="1">
                <a:latin typeface="Orbitron"/>
                <a:ea typeface="Orbitron"/>
                <a:cs typeface="Orbitron"/>
                <a:sym typeface="Orbitron"/>
              </a:defRPr>
            </a:lvl6pPr>
            <a:lvl7pPr lvl="6" algn="ctr" rtl="0">
              <a:spcBef>
                <a:spcPts val="0"/>
              </a:spcBef>
              <a:spcAft>
                <a:spcPts val="0"/>
              </a:spcAft>
              <a:buSzPts val="1600"/>
              <a:buFont typeface="Orbitron"/>
              <a:buNone/>
              <a:defRPr b="1">
                <a:latin typeface="Orbitron"/>
                <a:ea typeface="Orbitron"/>
                <a:cs typeface="Orbitron"/>
                <a:sym typeface="Orbitron"/>
              </a:defRPr>
            </a:lvl7pPr>
            <a:lvl8pPr lvl="7" algn="ctr" rtl="0">
              <a:spcBef>
                <a:spcPts val="0"/>
              </a:spcBef>
              <a:spcAft>
                <a:spcPts val="0"/>
              </a:spcAft>
              <a:buSzPts val="1600"/>
              <a:buFont typeface="Orbitron"/>
              <a:buNone/>
              <a:defRPr b="1">
                <a:latin typeface="Orbitron"/>
                <a:ea typeface="Orbitron"/>
                <a:cs typeface="Orbitron"/>
                <a:sym typeface="Orbitron"/>
              </a:defRPr>
            </a:lvl8pPr>
            <a:lvl9pPr lvl="8" algn="ctr" rtl="0">
              <a:spcBef>
                <a:spcPts val="0"/>
              </a:spcBef>
              <a:spcAft>
                <a:spcPts val="0"/>
              </a:spcAft>
              <a:buSzPts val="1600"/>
              <a:buFont typeface="Orbitron"/>
              <a:buNone/>
              <a:defRPr b="1">
                <a:latin typeface="Orbitron"/>
                <a:ea typeface="Orbitron"/>
                <a:cs typeface="Orbitron"/>
                <a:sym typeface="Orbitron"/>
              </a:defRPr>
            </a:lvl9pPr>
          </a:lstStyle>
          <a:p/>
        </p:txBody>
      </p:sp>
      <p:sp>
        <p:nvSpPr>
          <p:cNvPr id="290" name="Google Shape;290;p26"/>
          <p:cNvSpPr txBox="1">
            <a:spLocks noGrp="1"/>
          </p:cNvSpPr>
          <p:nvPr>
            <p:ph type="subTitle" idx="6"/>
          </p:nvPr>
        </p:nvSpPr>
        <p:spPr>
          <a:xfrm>
            <a:off x="6162953" y="1975347"/>
            <a:ext cx="2265000" cy="73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
        <p:nvSpPr>
          <p:cNvPr id="291" name="Google Shape;291;p26"/>
          <p:cNvSpPr txBox="1">
            <a:spLocks noGrp="1"/>
          </p:cNvSpPr>
          <p:nvPr>
            <p:ph type="subTitle" idx="7"/>
          </p:nvPr>
        </p:nvSpPr>
        <p:spPr>
          <a:xfrm>
            <a:off x="1048466" y="3228088"/>
            <a:ext cx="1600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Orbitron"/>
              <a:buNone/>
              <a:defRPr b="1">
                <a:latin typeface="Orbitron"/>
                <a:ea typeface="Orbitron"/>
                <a:cs typeface="Orbitron"/>
                <a:sym typeface="Orbitron"/>
              </a:defRPr>
            </a:lvl1pPr>
            <a:lvl2pPr lvl="1" algn="ctr" rtl="0">
              <a:spcBef>
                <a:spcPts val="0"/>
              </a:spcBef>
              <a:spcAft>
                <a:spcPts val="0"/>
              </a:spcAft>
              <a:buSzPts val="1600"/>
              <a:buFont typeface="Orbitron"/>
              <a:buNone/>
              <a:defRPr b="1">
                <a:latin typeface="Orbitron"/>
                <a:ea typeface="Orbitron"/>
                <a:cs typeface="Orbitron"/>
                <a:sym typeface="Orbitron"/>
              </a:defRPr>
            </a:lvl2pPr>
            <a:lvl3pPr lvl="2" algn="ctr" rtl="0">
              <a:spcBef>
                <a:spcPts val="0"/>
              </a:spcBef>
              <a:spcAft>
                <a:spcPts val="0"/>
              </a:spcAft>
              <a:buSzPts val="1600"/>
              <a:buFont typeface="Orbitron"/>
              <a:buNone/>
              <a:defRPr b="1">
                <a:latin typeface="Orbitron"/>
                <a:ea typeface="Orbitron"/>
                <a:cs typeface="Orbitron"/>
                <a:sym typeface="Orbitron"/>
              </a:defRPr>
            </a:lvl3pPr>
            <a:lvl4pPr lvl="3" algn="ctr" rtl="0">
              <a:spcBef>
                <a:spcPts val="0"/>
              </a:spcBef>
              <a:spcAft>
                <a:spcPts val="0"/>
              </a:spcAft>
              <a:buSzPts val="1600"/>
              <a:buFont typeface="Orbitron"/>
              <a:buNone/>
              <a:defRPr b="1">
                <a:latin typeface="Orbitron"/>
                <a:ea typeface="Orbitron"/>
                <a:cs typeface="Orbitron"/>
                <a:sym typeface="Orbitron"/>
              </a:defRPr>
            </a:lvl4pPr>
            <a:lvl5pPr lvl="4" algn="ctr" rtl="0">
              <a:spcBef>
                <a:spcPts val="0"/>
              </a:spcBef>
              <a:spcAft>
                <a:spcPts val="0"/>
              </a:spcAft>
              <a:buSzPts val="1600"/>
              <a:buFont typeface="Orbitron"/>
              <a:buNone/>
              <a:defRPr b="1">
                <a:latin typeface="Orbitron"/>
                <a:ea typeface="Orbitron"/>
                <a:cs typeface="Orbitron"/>
                <a:sym typeface="Orbitron"/>
              </a:defRPr>
            </a:lvl5pPr>
            <a:lvl6pPr lvl="5" algn="ctr" rtl="0">
              <a:spcBef>
                <a:spcPts val="0"/>
              </a:spcBef>
              <a:spcAft>
                <a:spcPts val="0"/>
              </a:spcAft>
              <a:buSzPts val="1600"/>
              <a:buFont typeface="Orbitron"/>
              <a:buNone/>
              <a:defRPr b="1">
                <a:latin typeface="Orbitron"/>
                <a:ea typeface="Orbitron"/>
                <a:cs typeface="Orbitron"/>
                <a:sym typeface="Orbitron"/>
              </a:defRPr>
            </a:lvl6pPr>
            <a:lvl7pPr lvl="6" algn="ctr" rtl="0">
              <a:spcBef>
                <a:spcPts val="0"/>
              </a:spcBef>
              <a:spcAft>
                <a:spcPts val="0"/>
              </a:spcAft>
              <a:buSzPts val="1600"/>
              <a:buFont typeface="Orbitron"/>
              <a:buNone/>
              <a:defRPr b="1">
                <a:latin typeface="Orbitron"/>
                <a:ea typeface="Orbitron"/>
                <a:cs typeface="Orbitron"/>
                <a:sym typeface="Orbitron"/>
              </a:defRPr>
            </a:lvl7pPr>
            <a:lvl8pPr lvl="7" algn="ctr" rtl="0">
              <a:spcBef>
                <a:spcPts val="0"/>
              </a:spcBef>
              <a:spcAft>
                <a:spcPts val="0"/>
              </a:spcAft>
              <a:buSzPts val="1600"/>
              <a:buFont typeface="Orbitron"/>
              <a:buNone/>
              <a:defRPr b="1">
                <a:latin typeface="Orbitron"/>
                <a:ea typeface="Orbitron"/>
                <a:cs typeface="Orbitron"/>
                <a:sym typeface="Orbitron"/>
              </a:defRPr>
            </a:lvl8pPr>
            <a:lvl9pPr lvl="8" algn="ctr" rtl="0">
              <a:spcBef>
                <a:spcPts val="0"/>
              </a:spcBef>
              <a:spcAft>
                <a:spcPts val="0"/>
              </a:spcAft>
              <a:buSzPts val="1600"/>
              <a:buFont typeface="Orbitron"/>
              <a:buNone/>
              <a:defRPr b="1">
                <a:latin typeface="Orbitron"/>
                <a:ea typeface="Orbitron"/>
                <a:cs typeface="Orbitron"/>
                <a:sym typeface="Orbitron"/>
              </a:defRPr>
            </a:lvl9pPr>
          </a:lstStyle>
          <a:p/>
        </p:txBody>
      </p:sp>
      <p:sp>
        <p:nvSpPr>
          <p:cNvPr id="292" name="Google Shape;292;p26"/>
          <p:cNvSpPr txBox="1">
            <a:spLocks noGrp="1"/>
          </p:cNvSpPr>
          <p:nvPr>
            <p:ph type="subTitle" idx="8"/>
          </p:nvPr>
        </p:nvSpPr>
        <p:spPr>
          <a:xfrm>
            <a:off x="716066" y="3644722"/>
            <a:ext cx="2265000" cy="73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
        <p:nvSpPr>
          <p:cNvPr id="293" name="Google Shape;293;p26"/>
          <p:cNvSpPr txBox="1">
            <a:spLocks noGrp="1"/>
          </p:cNvSpPr>
          <p:nvPr>
            <p:ph type="subTitle" idx="9"/>
          </p:nvPr>
        </p:nvSpPr>
        <p:spPr>
          <a:xfrm>
            <a:off x="3771903" y="3228088"/>
            <a:ext cx="1600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Orbitron"/>
              <a:buNone/>
              <a:defRPr b="1">
                <a:latin typeface="Orbitron"/>
                <a:ea typeface="Orbitron"/>
                <a:cs typeface="Orbitron"/>
                <a:sym typeface="Orbitron"/>
              </a:defRPr>
            </a:lvl1pPr>
            <a:lvl2pPr lvl="1" algn="ctr" rtl="0">
              <a:spcBef>
                <a:spcPts val="0"/>
              </a:spcBef>
              <a:spcAft>
                <a:spcPts val="0"/>
              </a:spcAft>
              <a:buSzPts val="1600"/>
              <a:buFont typeface="Orbitron"/>
              <a:buNone/>
              <a:defRPr b="1">
                <a:latin typeface="Orbitron"/>
                <a:ea typeface="Orbitron"/>
                <a:cs typeface="Orbitron"/>
                <a:sym typeface="Orbitron"/>
              </a:defRPr>
            </a:lvl2pPr>
            <a:lvl3pPr lvl="2" algn="ctr" rtl="0">
              <a:spcBef>
                <a:spcPts val="0"/>
              </a:spcBef>
              <a:spcAft>
                <a:spcPts val="0"/>
              </a:spcAft>
              <a:buSzPts val="1600"/>
              <a:buFont typeface="Orbitron"/>
              <a:buNone/>
              <a:defRPr b="1">
                <a:latin typeface="Orbitron"/>
                <a:ea typeface="Orbitron"/>
                <a:cs typeface="Orbitron"/>
                <a:sym typeface="Orbitron"/>
              </a:defRPr>
            </a:lvl3pPr>
            <a:lvl4pPr lvl="3" algn="ctr" rtl="0">
              <a:spcBef>
                <a:spcPts val="0"/>
              </a:spcBef>
              <a:spcAft>
                <a:spcPts val="0"/>
              </a:spcAft>
              <a:buSzPts val="1600"/>
              <a:buFont typeface="Orbitron"/>
              <a:buNone/>
              <a:defRPr b="1">
                <a:latin typeface="Orbitron"/>
                <a:ea typeface="Orbitron"/>
                <a:cs typeface="Orbitron"/>
                <a:sym typeface="Orbitron"/>
              </a:defRPr>
            </a:lvl4pPr>
            <a:lvl5pPr lvl="4" algn="ctr" rtl="0">
              <a:spcBef>
                <a:spcPts val="0"/>
              </a:spcBef>
              <a:spcAft>
                <a:spcPts val="0"/>
              </a:spcAft>
              <a:buSzPts val="1600"/>
              <a:buFont typeface="Orbitron"/>
              <a:buNone/>
              <a:defRPr b="1">
                <a:latin typeface="Orbitron"/>
                <a:ea typeface="Orbitron"/>
                <a:cs typeface="Orbitron"/>
                <a:sym typeface="Orbitron"/>
              </a:defRPr>
            </a:lvl5pPr>
            <a:lvl6pPr lvl="5" algn="ctr" rtl="0">
              <a:spcBef>
                <a:spcPts val="0"/>
              </a:spcBef>
              <a:spcAft>
                <a:spcPts val="0"/>
              </a:spcAft>
              <a:buSzPts val="1600"/>
              <a:buFont typeface="Orbitron"/>
              <a:buNone/>
              <a:defRPr b="1">
                <a:latin typeface="Orbitron"/>
                <a:ea typeface="Orbitron"/>
                <a:cs typeface="Orbitron"/>
                <a:sym typeface="Orbitron"/>
              </a:defRPr>
            </a:lvl6pPr>
            <a:lvl7pPr lvl="6" algn="ctr" rtl="0">
              <a:spcBef>
                <a:spcPts val="0"/>
              </a:spcBef>
              <a:spcAft>
                <a:spcPts val="0"/>
              </a:spcAft>
              <a:buSzPts val="1600"/>
              <a:buFont typeface="Orbitron"/>
              <a:buNone/>
              <a:defRPr b="1">
                <a:latin typeface="Orbitron"/>
                <a:ea typeface="Orbitron"/>
                <a:cs typeface="Orbitron"/>
                <a:sym typeface="Orbitron"/>
              </a:defRPr>
            </a:lvl7pPr>
            <a:lvl8pPr lvl="7" algn="ctr" rtl="0">
              <a:spcBef>
                <a:spcPts val="0"/>
              </a:spcBef>
              <a:spcAft>
                <a:spcPts val="0"/>
              </a:spcAft>
              <a:buSzPts val="1600"/>
              <a:buFont typeface="Orbitron"/>
              <a:buNone/>
              <a:defRPr b="1">
                <a:latin typeface="Orbitron"/>
                <a:ea typeface="Orbitron"/>
                <a:cs typeface="Orbitron"/>
                <a:sym typeface="Orbitron"/>
              </a:defRPr>
            </a:lvl8pPr>
            <a:lvl9pPr lvl="8" algn="ctr" rtl="0">
              <a:spcBef>
                <a:spcPts val="0"/>
              </a:spcBef>
              <a:spcAft>
                <a:spcPts val="0"/>
              </a:spcAft>
              <a:buSzPts val="1600"/>
              <a:buFont typeface="Orbitron"/>
              <a:buNone/>
              <a:defRPr b="1">
                <a:latin typeface="Orbitron"/>
                <a:ea typeface="Orbitron"/>
                <a:cs typeface="Orbitron"/>
                <a:sym typeface="Orbitron"/>
              </a:defRPr>
            </a:lvl9pPr>
          </a:lstStyle>
          <a:p/>
        </p:txBody>
      </p:sp>
      <p:sp>
        <p:nvSpPr>
          <p:cNvPr id="294" name="Google Shape;294;p26"/>
          <p:cNvSpPr txBox="1">
            <a:spLocks noGrp="1"/>
          </p:cNvSpPr>
          <p:nvPr>
            <p:ph type="subTitle" idx="13"/>
          </p:nvPr>
        </p:nvSpPr>
        <p:spPr>
          <a:xfrm>
            <a:off x="3439503" y="3644722"/>
            <a:ext cx="2265000" cy="73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
        <p:nvSpPr>
          <p:cNvPr id="295" name="Google Shape;295;p26"/>
          <p:cNvSpPr txBox="1">
            <a:spLocks noGrp="1"/>
          </p:cNvSpPr>
          <p:nvPr>
            <p:ph type="subTitle" idx="14"/>
          </p:nvPr>
        </p:nvSpPr>
        <p:spPr>
          <a:xfrm>
            <a:off x="6495353" y="3228088"/>
            <a:ext cx="1600200" cy="35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Orbitron"/>
              <a:buNone/>
              <a:defRPr b="1">
                <a:latin typeface="Orbitron"/>
                <a:ea typeface="Orbitron"/>
                <a:cs typeface="Orbitron"/>
                <a:sym typeface="Orbitron"/>
              </a:defRPr>
            </a:lvl1pPr>
            <a:lvl2pPr lvl="1" algn="ctr" rtl="0">
              <a:spcBef>
                <a:spcPts val="0"/>
              </a:spcBef>
              <a:spcAft>
                <a:spcPts val="0"/>
              </a:spcAft>
              <a:buSzPts val="1600"/>
              <a:buFont typeface="Orbitron"/>
              <a:buNone/>
              <a:defRPr b="1">
                <a:latin typeface="Orbitron"/>
                <a:ea typeface="Orbitron"/>
                <a:cs typeface="Orbitron"/>
                <a:sym typeface="Orbitron"/>
              </a:defRPr>
            </a:lvl2pPr>
            <a:lvl3pPr lvl="2" algn="ctr" rtl="0">
              <a:spcBef>
                <a:spcPts val="0"/>
              </a:spcBef>
              <a:spcAft>
                <a:spcPts val="0"/>
              </a:spcAft>
              <a:buSzPts val="1600"/>
              <a:buFont typeface="Orbitron"/>
              <a:buNone/>
              <a:defRPr b="1">
                <a:latin typeface="Orbitron"/>
                <a:ea typeface="Orbitron"/>
                <a:cs typeface="Orbitron"/>
                <a:sym typeface="Orbitron"/>
              </a:defRPr>
            </a:lvl3pPr>
            <a:lvl4pPr lvl="3" algn="ctr" rtl="0">
              <a:spcBef>
                <a:spcPts val="0"/>
              </a:spcBef>
              <a:spcAft>
                <a:spcPts val="0"/>
              </a:spcAft>
              <a:buSzPts val="1600"/>
              <a:buFont typeface="Orbitron"/>
              <a:buNone/>
              <a:defRPr b="1">
                <a:latin typeface="Orbitron"/>
                <a:ea typeface="Orbitron"/>
                <a:cs typeface="Orbitron"/>
                <a:sym typeface="Orbitron"/>
              </a:defRPr>
            </a:lvl4pPr>
            <a:lvl5pPr lvl="4" algn="ctr" rtl="0">
              <a:spcBef>
                <a:spcPts val="0"/>
              </a:spcBef>
              <a:spcAft>
                <a:spcPts val="0"/>
              </a:spcAft>
              <a:buSzPts val="1600"/>
              <a:buFont typeface="Orbitron"/>
              <a:buNone/>
              <a:defRPr b="1">
                <a:latin typeface="Orbitron"/>
                <a:ea typeface="Orbitron"/>
                <a:cs typeface="Orbitron"/>
                <a:sym typeface="Orbitron"/>
              </a:defRPr>
            </a:lvl5pPr>
            <a:lvl6pPr lvl="5" algn="ctr" rtl="0">
              <a:spcBef>
                <a:spcPts val="0"/>
              </a:spcBef>
              <a:spcAft>
                <a:spcPts val="0"/>
              </a:spcAft>
              <a:buSzPts val="1600"/>
              <a:buFont typeface="Orbitron"/>
              <a:buNone/>
              <a:defRPr b="1">
                <a:latin typeface="Orbitron"/>
                <a:ea typeface="Orbitron"/>
                <a:cs typeface="Orbitron"/>
                <a:sym typeface="Orbitron"/>
              </a:defRPr>
            </a:lvl6pPr>
            <a:lvl7pPr lvl="6" algn="ctr" rtl="0">
              <a:spcBef>
                <a:spcPts val="0"/>
              </a:spcBef>
              <a:spcAft>
                <a:spcPts val="0"/>
              </a:spcAft>
              <a:buSzPts val="1600"/>
              <a:buFont typeface="Orbitron"/>
              <a:buNone/>
              <a:defRPr b="1">
                <a:latin typeface="Orbitron"/>
                <a:ea typeface="Orbitron"/>
                <a:cs typeface="Orbitron"/>
                <a:sym typeface="Orbitron"/>
              </a:defRPr>
            </a:lvl7pPr>
            <a:lvl8pPr lvl="7" algn="ctr" rtl="0">
              <a:spcBef>
                <a:spcPts val="0"/>
              </a:spcBef>
              <a:spcAft>
                <a:spcPts val="0"/>
              </a:spcAft>
              <a:buSzPts val="1600"/>
              <a:buFont typeface="Orbitron"/>
              <a:buNone/>
              <a:defRPr b="1">
                <a:latin typeface="Orbitron"/>
                <a:ea typeface="Orbitron"/>
                <a:cs typeface="Orbitron"/>
                <a:sym typeface="Orbitron"/>
              </a:defRPr>
            </a:lvl8pPr>
            <a:lvl9pPr lvl="8" algn="ctr" rtl="0">
              <a:spcBef>
                <a:spcPts val="0"/>
              </a:spcBef>
              <a:spcAft>
                <a:spcPts val="0"/>
              </a:spcAft>
              <a:buSzPts val="1600"/>
              <a:buFont typeface="Orbitron"/>
              <a:buNone/>
              <a:defRPr b="1">
                <a:latin typeface="Orbitron"/>
                <a:ea typeface="Orbitron"/>
                <a:cs typeface="Orbitron"/>
                <a:sym typeface="Orbitron"/>
              </a:defRPr>
            </a:lvl9pPr>
          </a:lstStyle>
          <a:p/>
        </p:txBody>
      </p:sp>
      <p:sp>
        <p:nvSpPr>
          <p:cNvPr id="296" name="Google Shape;296;p26"/>
          <p:cNvSpPr txBox="1">
            <a:spLocks noGrp="1"/>
          </p:cNvSpPr>
          <p:nvPr>
            <p:ph type="subTitle" idx="15"/>
          </p:nvPr>
        </p:nvSpPr>
        <p:spPr>
          <a:xfrm>
            <a:off x="6162953" y="3644722"/>
            <a:ext cx="2265000" cy="73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121"/>
        <p:cNvGrpSpPr/>
        <p:nvPr/>
      </p:nvGrpSpPr>
      <p:grpSpPr>
        <a:xfrm>
          <a:off x="0" y="0"/>
          <a:ext cx="0" cy="0"/>
          <a:chOff x="0" y="0"/>
          <a:chExt cx="0" cy="0"/>
        </a:xfrm>
      </p:grpSpPr>
      <p:sp>
        <p:nvSpPr>
          <p:cNvPr id="122" name="Google Shape;122;p16"/>
          <p:cNvSpPr/>
          <p:nvPr/>
        </p:nvSpPr>
        <p:spPr>
          <a:xfrm>
            <a:off x="8536825" y="2140850"/>
            <a:ext cx="329838" cy="411899"/>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16"/>
          <p:cNvSpPr/>
          <p:nvPr/>
        </p:nvSpPr>
        <p:spPr>
          <a:xfrm rot="1767129">
            <a:off x="8424619" y="3519602"/>
            <a:ext cx="731412" cy="1291989"/>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42875" algn="bl" rotWithShape="0">
              <a:srgbClr val="4FC1F9"/>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124" name="Google Shape;124;p16"/>
          <p:cNvSpPr/>
          <p:nvPr/>
        </p:nvSpPr>
        <p:spPr>
          <a:xfrm>
            <a:off x="318250" y="2360906"/>
            <a:ext cx="329861" cy="308552"/>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rgbClr val="4FC1F9"/>
          </a:solidFill>
          <a:ln>
            <a:noFill/>
          </a:ln>
          <a:effectLst>
            <a:outerShdw blurRad="142875"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16"/>
          <p:cNvSpPr/>
          <p:nvPr/>
        </p:nvSpPr>
        <p:spPr>
          <a:xfrm flipH="1">
            <a:off x="8713973" y="3102444"/>
            <a:ext cx="1527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16"/>
          <p:cNvSpPr/>
          <p:nvPr/>
        </p:nvSpPr>
        <p:spPr>
          <a:xfrm flipH="1">
            <a:off x="-43625" y="2208800"/>
            <a:ext cx="1527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1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8" name="Google Shape;128;p16"/>
          <p:cNvSpPr txBox="1">
            <a:spLocks noGrp="1"/>
          </p:cNvSpPr>
          <p:nvPr>
            <p:ph type="subTitle" idx="1"/>
          </p:nvPr>
        </p:nvSpPr>
        <p:spPr>
          <a:xfrm>
            <a:off x="1931025" y="1793800"/>
            <a:ext cx="1362600" cy="48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rbitron"/>
              <a:buNone/>
              <a:defRPr sz="1800" b="1">
                <a:latin typeface="Orbitron"/>
                <a:ea typeface="Orbitron"/>
                <a:cs typeface="Orbitron"/>
                <a:sym typeface="Orbitron"/>
              </a:defRPr>
            </a:lvl1pPr>
            <a:lvl2pPr lvl="1" algn="ctr" rtl="0">
              <a:spcBef>
                <a:spcPts val="0"/>
              </a:spcBef>
              <a:spcAft>
                <a:spcPts val="0"/>
              </a:spcAft>
              <a:buSzPts val="1800"/>
              <a:buFont typeface="Orbitron"/>
              <a:buNone/>
              <a:defRPr sz="1800" b="1">
                <a:latin typeface="Orbitron"/>
                <a:ea typeface="Orbitron"/>
                <a:cs typeface="Orbitron"/>
                <a:sym typeface="Orbitron"/>
              </a:defRPr>
            </a:lvl2pPr>
            <a:lvl3pPr lvl="2" algn="ctr" rtl="0">
              <a:spcBef>
                <a:spcPts val="0"/>
              </a:spcBef>
              <a:spcAft>
                <a:spcPts val="0"/>
              </a:spcAft>
              <a:buSzPts val="1800"/>
              <a:buFont typeface="Orbitron"/>
              <a:buNone/>
              <a:defRPr sz="1800" b="1">
                <a:latin typeface="Orbitron"/>
                <a:ea typeface="Orbitron"/>
                <a:cs typeface="Orbitron"/>
                <a:sym typeface="Orbitron"/>
              </a:defRPr>
            </a:lvl3pPr>
            <a:lvl4pPr lvl="3" algn="ctr" rtl="0">
              <a:spcBef>
                <a:spcPts val="0"/>
              </a:spcBef>
              <a:spcAft>
                <a:spcPts val="0"/>
              </a:spcAft>
              <a:buSzPts val="1800"/>
              <a:buFont typeface="Orbitron"/>
              <a:buNone/>
              <a:defRPr sz="1800" b="1">
                <a:latin typeface="Orbitron"/>
                <a:ea typeface="Orbitron"/>
                <a:cs typeface="Orbitron"/>
                <a:sym typeface="Orbitron"/>
              </a:defRPr>
            </a:lvl4pPr>
            <a:lvl5pPr lvl="4" algn="ctr" rtl="0">
              <a:spcBef>
                <a:spcPts val="0"/>
              </a:spcBef>
              <a:spcAft>
                <a:spcPts val="0"/>
              </a:spcAft>
              <a:buSzPts val="1800"/>
              <a:buFont typeface="Orbitron"/>
              <a:buNone/>
              <a:defRPr sz="1800" b="1">
                <a:latin typeface="Orbitron"/>
                <a:ea typeface="Orbitron"/>
                <a:cs typeface="Orbitron"/>
                <a:sym typeface="Orbitron"/>
              </a:defRPr>
            </a:lvl5pPr>
            <a:lvl6pPr lvl="5" algn="ctr" rtl="0">
              <a:spcBef>
                <a:spcPts val="0"/>
              </a:spcBef>
              <a:spcAft>
                <a:spcPts val="0"/>
              </a:spcAft>
              <a:buSzPts val="1800"/>
              <a:buFont typeface="Orbitron"/>
              <a:buNone/>
              <a:defRPr sz="1800" b="1">
                <a:latin typeface="Orbitron"/>
                <a:ea typeface="Orbitron"/>
                <a:cs typeface="Orbitron"/>
                <a:sym typeface="Orbitron"/>
              </a:defRPr>
            </a:lvl6pPr>
            <a:lvl7pPr lvl="6" algn="ctr" rtl="0">
              <a:spcBef>
                <a:spcPts val="0"/>
              </a:spcBef>
              <a:spcAft>
                <a:spcPts val="0"/>
              </a:spcAft>
              <a:buSzPts val="1800"/>
              <a:buFont typeface="Orbitron"/>
              <a:buNone/>
              <a:defRPr sz="1800" b="1">
                <a:latin typeface="Orbitron"/>
                <a:ea typeface="Orbitron"/>
                <a:cs typeface="Orbitron"/>
                <a:sym typeface="Orbitron"/>
              </a:defRPr>
            </a:lvl7pPr>
            <a:lvl8pPr lvl="7" algn="ctr" rtl="0">
              <a:spcBef>
                <a:spcPts val="0"/>
              </a:spcBef>
              <a:spcAft>
                <a:spcPts val="0"/>
              </a:spcAft>
              <a:buSzPts val="1800"/>
              <a:buFont typeface="Orbitron"/>
              <a:buNone/>
              <a:defRPr sz="1800" b="1">
                <a:latin typeface="Orbitron"/>
                <a:ea typeface="Orbitron"/>
                <a:cs typeface="Orbitron"/>
                <a:sym typeface="Orbitron"/>
              </a:defRPr>
            </a:lvl8pPr>
            <a:lvl9pPr lvl="8" algn="ctr" rtl="0">
              <a:spcBef>
                <a:spcPts val="0"/>
              </a:spcBef>
              <a:spcAft>
                <a:spcPts val="0"/>
              </a:spcAft>
              <a:buSzPts val="1800"/>
              <a:buFont typeface="Orbitron"/>
              <a:buNone/>
              <a:defRPr sz="1800" b="1">
                <a:latin typeface="Orbitron"/>
                <a:ea typeface="Orbitron"/>
                <a:cs typeface="Orbitron"/>
                <a:sym typeface="Orbitron"/>
              </a:defRPr>
            </a:lvl9pPr>
          </a:lstStyle>
          <a:p/>
        </p:txBody>
      </p:sp>
      <p:sp>
        <p:nvSpPr>
          <p:cNvPr id="129" name="Google Shape;129;p16"/>
          <p:cNvSpPr txBox="1">
            <a:spLocks noGrp="1"/>
          </p:cNvSpPr>
          <p:nvPr>
            <p:ph type="subTitle" idx="2"/>
          </p:nvPr>
        </p:nvSpPr>
        <p:spPr>
          <a:xfrm>
            <a:off x="1224687" y="2421850"/>
            <a:ext cx="2770500" cy="117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
        <p:nvSpPr>
          <p:cNvPr id="130" name="Google Shape;130;p16"/>
          <p:cNvSpPr txBox="1">
            <a:spLocks noGrp="1"/>
          </p:cNvSpPr>
          <p:nvPr>
            <p:ph type="subTitle" idx="3"/>
          </p:nvPr>
        </p:nvSpPr>
        <p:spPr>
          <a:xfrm>
            <a:off x="5875575" y="1793800"/>
            <a:ext cx="1362600" cy="48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rbitron"/>
              <a:buNone/>
              <a:defRPr sz="1800" b="1">
                <a:latin typeface="Orbitron"/>
                <a:ea typeface="Orbitron"/>
                <a:cs typeface="Orbitron"/>
                <a:sym typeface="Orbitron"/>
              </a:defRPr>
            </a:lvl1pPr>
            <a:lvl2pPr lvl="1" algn="ctr" rtl="0">
              <a:spcBef>
                <a:spcPts val="0"/>
              </a:spcBef>
              <a:spcAft>
                <a:spcPts val="0"/>
              </a:spcAft>
              <a:buSzPts val="1800"/>
              <a:buFont typeface="Orbitron"/>
              <a:buNone/>
              <a:defRPr sz="1800" b="1">
                <a:latin typeface="Orbitron"/>
                <a:ea typeface="Orbitron"/>
                <a:cs typeface="Orbitron"/>
                <a:sym typeface="Orbitron"/>
              </a:defRPr>
            </a:lvl2pPr>
            <a:lvl3pPr lvl="2" algn="ctr" rtl="0">
              <a:spcBef>
                <a:spcPts val="0"/>
              </a:spcBef>
              <a:spcAft>
                <a:spcPts val="0"/>
              </a:spcAft>
              <a:buSzPts val="1800"/>
              <a:buFont typeface="Orbitron"/>
              <a:buNone/>
              <a:defRPr sz="1800" b="1">
                <a:latin typeface="Orbitron"/>
                <a:ea typeface="Orbitron"/>
                <a:cs typeface="Orbitron"/>
                <a:sym typeface="Orbitron"/>
              </a:defRPr>
            </a:lvl3pPr>
            <a:lvl4pPr lvl="3" algn="ctr" rtl="0">
              <a:spcBef>
                <a:spcPts val="0"/>
              </a:spcBef>
              <a:spcAft>
                <a:spcPts val="0"/>
              </a:spcAft>
              <a:buSzPts val="1800"/>
              <a:buFont typeface="Orbitron"/>
              <a:buNone/>
              <a:defRPr sz="1800" b="1">
                <a:latin typeface="Orbitron"/>
                <a:ea typeface="Orbitron"/>
                <a:cs typeface="Orbitron"/>
                <a:sym typeface="Orbitron"/>
              </a:defRPr>
            </a:lvl4pPr>
            <a:lvl5pPr lvl="4" algn="ctr" rtl="0">
              <a:spcBef>
                <a:spcPts val="0"/>
              </a:spcBef>
              <a:spcAft>
                <a:spcPts val="0"/>
              </a:spcAft>
              <a:buSzPts val="1800"/>
              <a:buFont typeface="Orbitron"/>
              <a:buNone/>
              <a:defRPr sz="1800" b="1">
                <a:latin typeface="Orbitron"/>
                <a:ea typeface="Orbitron"/>
                <a:cs typeface="Orbitron"/>
                <a:sym typeface="Orbitron"/>
              </a:defRPr>
            </a:lvl5pPr>
            <a:lvl6pPr lvl="5" algn="ctr" rtl="0">
              <a:spcBef>
                <a:spcPts val="0"/>
              </a:spcBef>
              <a:spcAft>
                <a:spcPts val="0"/>
              </a:spcAft>
              <a:buSzPts val="1800"/>
              <a:buFont typeface="Orbitron"/>
              <a:buNone/>
              <a:defRPr sz="1800" b="1">
                <a:latin typeface="Orbitron"/>
                <a:ea typeface="Orbitron"/>
                <a:cs typeface="Orbitron"/>
                <a:sym typeface="Orbitron"/>
              </a:defRPr>
            </a:lvl6pPr>
            <a:lvl7pPr lvl="6" algn="ctr" rtl="0">
              <a:spcBef>
                <a:spcPts val="0"/>
              </a:spcBef>
              <a:spcAft>
                <a:spcPts val="0"/>
              </a:spcAft>
              <a:buSzPts val="1800"/>
              <a:buFont typeface="Orbitron"/>
              <a:buNone/>
              <a:defRPr sz="1800" b="1">
                <a:latin typeface="Orbitron"/>
                <a:ea typeface="Orbitron"/>
                <a:cs typeface="Orbitron"/>
                <a:sym typeface="Orbitron"/>
              </a:defRPr>
            </a:lvl7pPr>
            <a:lvl8pPr lvl="7" algn="ctr" rtl="0">
              <a:spcBef>
                <a:spcPts val="0"/>
              </a:spcBef>
              <a:spcAft>
                <a:spcPts val="0"/>
              </a:spcAft>
              <a:buSzPts val="1800"/>
              <a:buFont typeface="Orbitron"/>
              <a:buNone/>
              <a:defRPr sz="1800" b="1">
                <a:latin typeface="Orbitron"/>
                <a:ea typeface="Orbitron"/>
                <a:cs typeface="Orbitron"/>
                <a:sym typeface="Orbitron"/>
              </a:defRPr>
            </a:lvl8pPr>
            <a:lvl9pPr lvl="8" algn="ctr" rtl="0">
              <a:spcBef>
                <a:spcPts val="0"/>
              </a:spcBef>
              <a:spcAft>
                <a:spcPts val="0"/>
              </a:spcAft>
              <a:buSzPts val="1800"/>
              <a:buFont typeface="Orbitron"/>
              <a:buNone/>
              <a:defRPr sz="1800" b="1">
                <a:latin typeface="Orbitron"/>
                <a:ea typeface="Orbitron"/>
                <a:cs typeface="Orbitron"/>
                <a:sym typeface="Orbitron"/>
              </a:defRPr>
            </a:lvl9pPr>
          </a:lstStyle>
          <a:p/>
        </p:txBody>
      </p:sp>
      <p:sp>
        <p:nvSpPr>
          <p:cNvPr id="131" name="Google Shape;131;p16"/>
          <p:cNvSpPr txBox="1">
            <a:spLocks noGrp="1"/>
          </p:cNvSpPr>
          <p:nvPr>
            <p:ph type="subTitle" idx="4"/>
          </p:nvPr>
        </p:nvSpPr>
        <p:spPr>
          <a:xfrm>
            <a:off x="5174037" y="2421850"/>
            <a:ext cx="2770500" cy="117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gradFill>
          <a:gsLst>
            <a:gs pos="0">
              <a:schemeClr val="accent6"/>
            </a:gs>
            <a:gs pos="47000">
              <a:schemeClr val="accent5"/>
            </a:gs>
            <a:gs pos="100000">
              <a:schemeClr val="accent4"/>
            </a:gs>
          </a:gsLst>
          <a:lin ang="5400700" scaled="0"/>
        </a:gra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1811850" y="1388000"/>
            <a:ext cx="5523000" cy="1673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4" name="Google Shape;14;p3"/>
          <p:cNvSpPr txBox="1">
            <a:spLocks noGrp="1"/>
          </p:cNvSpPr>
          <p:nvPr>
            <p:ph type="subTitle" idx="1"/>
          </p:nvPr>
        </p:nvSpPr>
        <p:spPr>
          <a:xfrm>
            <a:off x="3026700" y="3605900"/>
            <a:ext cx="3090600" cy="73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15" name="Google Shape;15;p3"/>
          <p:cNvSpPr txBox="1">
            <a:spLocks noGrp="1"/>
          </p:cNvSpPr>
          <p:nvPr>
            <p:ph type="title" idx="2" hasCustomPrompt="1"/>
          </p:nvPr>
        </p:nvSpPr>
        <p:spPr>
          <a:xfrm>
            <a:off x="705164" y="760050"/>
            <a:ext cx="1097400" cy="640200"/>
          </a:xfrm>
          <a:prstGeom prst="rect">
            <a:avLst/>
          </a:prstGeom>
          <a:effectLst>
            <a:outerShdw blurRad="85725" algn="bl" rotWithShape="0">
              <a:schemeClr val="lt1"/>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6"/>
        <p:cNvGrpSpPr/>
        <p:nvPr/>
      </p:nvGrpSpPr>
      <p:grpSpPr>
        <a:xfrm>
          <a:off x="0" y="0"/>
          <a:ext cx="0" cy="0"/>
          <a:chOff x="0" y="0"/>
          <a:chExt cx="0" cy="0"/>
        </a:xfrm>
      </p:grpSpPr>
      <p:sp>
        <p:nvSpPr>
          <p:cNvPr id="17" name="Google Shape;17;p4"/>
          <p:cNvSpPr/>
          <p:nvPr/>
        </p:nvSpPr>
        <p:spPr>
          <a:xfrm rot="-1865229">
            <a:off x="-143962" y="286954"/>
            <a:ext cx="472139" cy="786754"/>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4"/>
          <p:cNvSpPr/>
          <p:nvPr/>
        </p:nvSpPr>
        <p:spPr>
          <a:xfrm>
            <a:off x="248925" y="128446"/>
            <a:ext cx="181800" cy="181800"/>
          </a:xfrm>
          <a:prstGeom prst="ellipse">
            <a:avLst/>
          </a:prstGeom>
          <a:noFill/>
          <a:ln w="38100"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4"/>
          <p:cNvSpPr/>
          <p:nvPr/>
        </p:nvSpPr>
        <p:spPr>
          <a:xfrm rot="2700000">
            <a:off x="837138" y="35699"/>
            <a:ext cx="39734" cy="367313"/>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4"/>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a:spLocks noGrp="1"/>
          </p:cNvSpPr>
          <p:nvPr>
            <p:ph type="body" idx="1"/>
          </p:nvPr>
        </p:nvSpPr>
        <p:spPr>
          <a:xfrm>
            <a:off x="713100" y="1152475"/>
            <a:ext cx="7717800" cy="34164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2"/>
        <p:cNvGrpSpPr/>
        <p:nvPr/>
      </p:nvGrpSpPr>
      <p:grpSpPr>
        <a:xfrm>
          <a:off x="0" y="0"/>
          <a:ext cx="0" cy="0"/>
          <a:chOff x="0" y="0"/>
          <a:chExt cx="0" cy="0"/>
        </a:xfrm>
      </p:grpSpPr>
      <p:sp>
        <p:nvSpPr>
          <p:cNvPr id="23" name="Google Shape;23;p5"/>
          <p:cNvSpPr/>
          <p:nvPr/>
        </p:nvSpPr>
        <p:spPr>
          <a:xfrm>
            <a:off x="5071050" y="3531350"/>
            <a:ext cx="941100" cy="941100"/>
          </a:xfrm>
          <a:prstGeom prst="ellipse">
            <a:avLst/>
          </a:prstGeom>
          <a:gradFill>
            <a:gsLst>
              <a:gs pos="0">
                <a:schemeClr val="accent2"/>
              </a:gs>
              <a:gs pos="100000">
                <a:schemeClr val="accent1"/>
              </a:gs>
            </a:gsLst>
            <a:lin ang="5400012" scaled="0"/>
          </a:gradFill>
          <a:ln>
            <a:noFill/>
          </a:ln>
          <a:effectLst>
            <a:outerShdw blurRad="12858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5"/>
          <p:cNvSpPr/>
          <p:nvPr/>
        </p:nvSpPr>
        <p:spPr>
          <a:xfrm rot="-5400000">
            <a:off x="2843924" y="3359412"/>
            <a:ext cx="876665" cy="828024"/>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5"/>
          <p:cNvSpPr/>
          <p:nvPr/>
        </p:nvSpPr>
        <p:spPr>
          <a:xfrm>
            <a:off x="6904447" y="732772"/>
            <a:ext cx="304016" cy="379653"/>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5"/>
          <p:cNvSpPr/>
          <p:nvPr/>
        </p:nvSpPr>
        <p:spPr>
          <a:xfrm rot="6189828">
            <a:off x="8285381" y="885071"/>
            <a:ext cx="364663" cy="341808"/>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algn="bl" rotWithShape="0">
              <a:schemeClr val="accent3">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5"/>
          <p:cNvSpPr/>
          <p:nvPr/>
        </p:nvSpPr>
        <p:spPr>
          <a:xfrm>
            <a:off x="387161" y="3646051"/>
            <a:ext cx="390185" cy="365000"/>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5"/>
          <p:cNvSpPr/>
          <p:nvPr/>
        </p:nvSpPr>
        <p:spPr>
          <a:xfrm rot="-1836933">
            <a:off x="-32089" y="2882347"/>
            <a:ext cx="335842" cy="419396"/>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5"/>
          <p:cNvSpPr/>
          <p:nvPr/>
        </p:nvSpPr>
        <p:spPr>
          <a:xfrm>
            <a:off x="6645875" y="1449950"/>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5"/>
          <p:cNvSpPr/>
          <p:nvPr/>
        </p:nvSpPr>
        <p:spPr>
          <a:xfrm>
            <a:off x="-68525" y="4385650"/>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5"/>
          <p:cNvSpPr/>
          <p:nvPr/>
        </p:nvSpPr>
        <p:spPr>
          <a:xfrm>
            <a:off x="7656125" y="258150"/>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 name="Google Shape;33;p5"/>
          <p:cNvSpPr txBox="1">
            <a:spLocks noGrp="1"/>
          </p:cNvSpPr>
          <p:nvPr>
            <p:ph type="subTitle" idx="1"/>
          </p:nvPr>
        </p:nvSpPr>
        <p:spPr>
          <a:xfrm>
            <a:off x="713100" y="2085338"/>
            <a:ext cx="1783200" cy="740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rbitron"/>
              <a:buNone/>
              <a:defRPr sz="1800" b="1">
                <a:latin typeface="Orbitron"/>
                <a:ea typeface="Orbitron"/>
                <a:cs typeface="Orbitron"/>
                <a:sym typeface="Orbitron"/>
              </a:defRPr>
            </a:lvl1pPr>
            <a:lvl2pPr lvl="1" algn="r" rtl="0">
              <a:spcBef>
                <a:spcPts val="0"/>
              </a:spcBef>
              <a:spcAft>
                <a:spcPts val="0"/>
              </a:spcAft>
              <a:buSzPts val="1800"/>
              <a:buFont typeface="Orbitron"/>
              <a:buNone/>
              <a:defRPr sz="1800" b="1">
                <a:latin typeface="Orbitron"/>
                <a:ea typeface="Orbitron"/>
                <a:cs typeface="Orbitron"/>
                <a:sym typeface="Orbitron"/>
              </a:defRPr>
            </a:lvl2pPr>
            <a:lvl3pPr lvl="2" algn="r" rtl="0">
              <a:spcBef>
                <a:spcPts val="0"/>
              </a:spcBef>
              <a:spcAft>
                <a:spcPts val="0"/>
              </a:spcAft>
              <a:buSzPts val="1800"/>
              <a:buFont typeface="Orbitron"/>
              <a:buNone/>
              <a:defRPr sz="1800" b="1">
                <a:latin typeface="Orbitron"/>
                <a:ea typeface="Orbitron"/>
                <a:cs typeface="Orbitron"/>
                <a:sym typeface="Orbitron"/>
              </a:defRPr>
            </a:lvl3pPr>
            <a:lvl4pPr lvl="3" algn="r" rtl="0">
              <a:spcBef>
                <a:spcPts val="0"/>
              </a:spcBef>
              <a:spcAft>
                <a:spcPts val="0"/>
              </a:spcAft>
              <a:buSzPts val="1800"/>
              <a:buFont typeface="Orbitron"/>
              <a:buNone/>
              <a:defRPr sz="1800" b="1">
                <a:latin typeface="Orbitron"/>
                <a:ea typeface="Orbitron"/>
                <a:cs typeface="Orbitron"/>
                <a:sym typeface="Orbitron"/>
              </a:defRPr>
            </a:lvl4pPr>
            <a:lvl5pPr lvl="4" algn="r" rtl="0">
              <a:spcBef>
                <a:spcPts val="0"/>
              </a:spcBef>
              <a:spcAft>
                <a:spcPts val="0"/>
              </a:spcAft>
              <a:buSzPts val="1800"/>
              <a:buFont typeface="Orbitron"/>
              <a:buNone/>
              <a:defRPr sz="1800" b="1">
                <a:latin typeface="Orbitron"/>
                <a:ea typeface="Orbitron"/>
                <a:cs typeface="Orbitron"/>
                <a:sym typeface="Orbitron"/>
              </a:defRPr>
            </a:lvl5pPr>
            <a:lvl6pPr lvl="5" algn="r" rtl="0">
              <a:spcBef>
                <a:spcPts val="0"/>
              </a:spcBef>
              <a:spcAft>
                <a:spcPts val="0"/>
              </a:spcAft>
              <a:buSzPts val="1800"/>
              <a:buFont typeface="Orbitron"/>
              <a:buNone/>
              <a:defRPr sz="1800" b="1">
                <a:latin typeface="Orbitron"/>
                <a:ea typeface="Orbitron"/>
                <a:cs typeface="Orbitron"/>
                <a:sym typeface="Orbitron"/>
              </a:defRPr>
            </a:lvl6pPr>
            <a:lvl7pPr lvl="6" algn="r" rtl="0">
              <a:spcBef>
                <a:spcPts val="0"/>
              </a:spcBef>
              <a:spcAft>
                <a:spcPts val="0"/>
              </a:spcAft>
              <a:buSzPts val="1800"/>
              <a:buFont typeface="Orbitron"/>
              <a:buNone/>
              <a:defRPr sz="1800" b="1">
                <a:latin typeface="Orbitron"/>
                <a:ea typeface="Orbitron"/>
                <a:cs typeface="Orbitron"/>
                <a:sym typeface="Orbitron"/>
              </a:defRPr>
            </a:lvl7pPr>
            <a:lvl8pPr lvl="7" algn="r" rtl="0">
              <a:spcBef>
                <a:spcPts val="0"/>
              </a:spcBef>
              <a:spcAft>
                <a:spcPts val="0"/>
              </a:spcAft>
              <a:buSzPts val="1800"/>
              <a:buFont typeface="Orbitron"/>
              <a:buNone/>
              <a:defRPr sz="1800" b="1">
                <a:latin typeface="Orbitron"/>
                <a:ea typeface="Orbitron"/>
                <a:cs typeface="Orbitron"/>
                <a:sym typeface="Orbitron"/>
              </a:defRPr>
            </a:lvl8pPr>
            <a:lvl9pPr lvl="8" algn="r" rtl="0">
              <a:spcBef>
                <a:spcPts val="0"/>
              </a:spcBef>
              <a:spcAft>
                <a:spcPts val="0"/>
              </a:spcAft>
              <a:buSzPts val="1800"/>
              <a:buFont typeface="Orbitron"/>
              <a:buNone/>
              <a:defRPr sz="1800" b="1">
                <a:latin typeface="Orbitron"/>
                <a:ea typeface="Orbitron"/>
                <a:cs typeface="Orbitron"/>
                <a:sym typeface="Orbitron"/>
              </a:defRPr>
            </a:lvl9pPr>
          </a:lstStyle>
          <a:p/>
        </p:txBody>
      </p:sp>
      <p:sp>
        <p:nvSpPr>
          <p:cNvPr id="34" name="Google Shape;34;p5"/>
          <p:cNvSpPr txBox="1">
            <a:spLocks noGrp="1"/>
          </p:cNvSpPr>
          <p:nvPr>
            <p:ph type="subTitle" idx="2"/>
          </p:nvPr>
        </p:nvSpPr>
        <p:spPr>
          <a:xfrm>
            <a:off x="713100" y="2752263"/>
            <a:ext cx="1783200" cy="941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p:txBody>
      </p:sp>
      <p:sp>
        <p:nvSpPr>
          <p:cNvPr id="35" name="Google Shape;35;p5"/>
          <p:cNvSpPr txBox="1">
            <a:spLocks noGrp="1"/>
          </p:cNvSpPr>
          <p:nvPr>
            <p:ph type="subTitle" idx="3"/>
          </p:nvPr>
        </p:nvSpPr>
        <p:spPr>
          <a:xfrm>
            <a:off x="6647675" y="2085338"/>
            <a:ext cx="1783200" cy="740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rbitron"/>
              <a:buNone/>
              <a:defRPr sz="1800" b="1">
                <a:latin typeface="Orbitron"/>
                <a:ea typeface="Orbitron"/>
                <a:cs typeface="Orbitron"/>
                <a:sym typeface="Orbitron"/>
              </a:defRPr>
            </a:lvl1pPr>
            <a:lvl2pPr lvl="1" rtl="0">
              <a:spcBef>
                <a:spcPts val="0"/>
              </a:spcBef>
              <a:spcAft>
                <a:spcPts val="0"/>
              </a:spcAft>
              <a:buSzPts val="1800"/>
              <a:buFont typeface="Orbitron"/>
              <a:buNone/>
              <a:defRPr sz="1800" b="1">
                <a:latin typeface="Orbitron"/>
                <a:ea typeface="Orbitron"/>
                <a:cs typeface="Orbitron"/>
                <a:sym typeface="Orbitron"/>
              </a:defRPr>
            </a:lvl2pPr>
            <a:lvl3pPr lvl="2" rtl="0">
              <a:spcBef>
                <a:spcPts val="0"/>
              </a:spcBef>
              <a:spcAft>
                <a:spcPts val="0"/>
              </a:spcAft>
              <a:buSzPts val="1800"/>
              <a:buFont typeface="Orbitron"/>
              <a:buNone/>
              <a:defRPr sz="1800" b="1">
                <a:latin typeface="Orbitron"/>
                <a:ea typeface="Orbitron"/>
                <a:cs typeface="Orbitron"/>
                <a:sym typeface="Orbitron"/>
              </a:defRPr>
            </a:lvl3pPr>
            <a:lvl4pPr lvl="3" rtl="0">
              <a:spcBef>
                <a:spcPts val="0"/>
              </a:spcBef>
              <a:spcAft>
                <a:spcPts val="0"/>
              </a:spcAft>
              <a:buSzPts val="1800"/>
              <a:buFont typeface="Orbitron"/>
              <a:buNone/>
              <a:defRPr sz="1800" b="1">
                <a:latin typeface="Orbitron"/>
                <a:ea typeface="Orbitron"/>
                <a:cs typeface="Orbitron"/>
                <a:sym typeface="Orbitron"/>
              </a:defRPr>
            </a:lvl4pPr>
            <a:lvl5pPr lvl="4" rtl="0">
              <a:spcBef>
                <a:spcPts val="0"/>
              </a:spcBef>
              <a:spcAft>
                <a:spcPts val="0"/>
              </a:spcAft>
              <a:buSzPts val="1800"/>
              <a:buFont typeface="Orbitron"/>
              <a:buNone/>
              <a:defRPr sz="1800" b="1">
                <a:latin typeface="Orbitron"/>
                <a:ea typeface="Orbitron"/>
                <a:cs typeface="Orbitron"/>
                <a:sym typeface="Orbitron"/>
              </a:defRPr>
            </a:lvl5pPr>
            <a:lvl6pPr lvl="5" rtl="0">
              <a:spcBef>
                <a:spcPts val="0"/>
              </a:spcBef>
              <a:spcAft>
                <a:spcPts val="0"/>
              </a:spcAft>
              <a:buSzPts val="1800"/>
              <a:buFont typeface="Orbitron"/>
              <a:buNone/>
              <a:defRPr sz="1800" b="1">
                <a:latin typeface="Orbitron"/>
                <a:ea typeface="Orbitron"/>
                <a:cs typeface="Orbitron"/>
                <a:sym typeface="Orbitron"/>
              </a:defRPr>
            </a:lvl6pPr>
            <a:lvl7pPr lvl="6" rtl="0">
              <a:spcBef>
                <a:spcPts val="0"/>
              </a:spcBef>
              <a:spcAft>
                <a:spcPts val="0"/>
              </a:spcAft>
              <a:buSzPts val="1800"/>
              <a:buFont typeface="Orbitron"/>
              <a:buNone/>
              <a:defRPr sz="1800" b="1">
                <a:latin typeface="Orbitron"/>
                <a:ea typeface="Orbitron"/>
                <a:cs typeface="Orbitron"/>
                <a:sym typeface="Orbitron"/>
              </a:defRPr>
            </a:lvl7pPr>
            <a:lvl8pPr lvl="7" rtl="0">
              <a:spcBef>
                <a:spcPts val="0"/>
              </a:spcBef>
              <a:spcAft>
                <a:spcPts val="0"/>
              </a:spcAft>
              <a:buSzPts val="1800"/>
              <a:buFont typeface="Orbitron"/>
              <a:buNone/>
              <a:defRPr sz="1800" b="1">
                <a:latin typeface="Orbitron"/>
                <a:ea typeface="Orbitron"/>
                <a:cs typeface="Orbitron"/>
                <a:sym typeface="Orbitron"/>
              </a:defRPr>
            </a:lvl8pPr>
            <a:lvl9pPr lvl="8" rtl="0">
              <a:spcBef>
                <a:spcPts val="0"/>
              </a:spcBef>
              <a:spcAft>
                <a:spcPts val="0"/>
              </a:spcAft>
              <a:buSzPts val="1800"/>
              <a:buFont typeface="Orbitron"/>
              <a:buNone/>
              <a:defRPr sz="1800" b="1">
                <a:latin typeface="Orbitron"/>
                <a:ea typeface="Orbitron"/>
                <a:cs typeface="Orbitron"/>
                <a:sym typeface="Orbitron"/>
              </a:defRPr>
            </a:lvl9pPr>
          </a:lstStyle>
          <a:p/>
        </p:txBody>
      </p:sp>
      <p:sp>
        <p:nvSpPr>
          <p:cNvPr id="36" name="Google Shape;36;p5"/>
          <p:cNvSpPr txBox="1">
            <a:spLocks noGrp="1"/>
          </p:cNvSpPr>
          <p:nvPr>
            <p:ph type="subTitle" idx="4"/>
          </p:nvPr>
        </p:nvSpPr>
        <p:spPr>
          <a:xfrm>
            <a:off x="6647675" y="2752263"/>
            <a:ext cx="1783200" cy="941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7"/>
        <p:cNvGrpSpPr/>
        <p:nvPr/>
      </p:nvGrpSpPr>
      <p:grpSpPr>
        <a:xfrm>
          <a:off x="0" y="0"/>
          <a:ext cx="0" cy="0"/>
          <a:chOff x="0" y="0"/>
          <a:chExt cx="0" cy="0"/>
        </a:xfrm>
      </p:grpSpPr>
      <p:sp>
        <p:nvSpPr>
          <p:cNvPr id="38" name="Google Shape;38;p6"/>
          <p:cNvSpPr/>
          <p:nvPr/>
        </p:nvSpPr>
        <p:spPr>
          <a:xfrm rot="1083274">
            <a:off x="8576664" y="65232"/>
            <a:ext cx="585152" cy="1033631"/>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6"/>
          <p:cNvSpPr/>
          <p:nvPr/>
        </p:nvSpPr>
        <p:spPr>
          <a:xfrm>
            <a:off x="7874722" y="420947"/>
            <a:ext cx="304016" cy="379653"/>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6"/>
          <p:cNvSpPr/>
          <p:nvPr/>
        </p:nvSpPr>
        <p:spPr>
          <a:xfrm rot="6189828">
            <a:off x="6870643" y="303071"/>
            <a:ext cx="364663" cy="341808"/>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6"/>
          <p:cNvSpPr/>
          <p:nvPr/>
        </p:nvSpPr>
        <p:spPr>
          <a:xfrm>
            <a:off x="7175075" y="804200"/>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6"/>
          <p:cNvSpPr/>
          <p:nvPr/>
        </p:nvSpPr>
        <p:spPr>
          <a:xfrm>
            <a:off x="7656125" y="-73500"/>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6"/>
          <p:cNvSpPr/>
          <p:nvPr/>
        </p:nvSpPr>
        <p:spPr>
          <a:xfrm rot="-2700000">
            <a:off x="-402737" y="4024027"/>
            <a:ext cx="751550" cy="751550"/>
          </a:xfrm>
          <a:custGeom>
            <a:avLst/>
            <a:gdLst/>
            <a:ahLst/>
            <a:cxnLst/>
            <a:rect l="l" t="t" r="r" b="b"/>
            <a:pathLst>
              <a:path w="21682" h="21682" extrusionOk="0">
                <a:moveTo>
                  <a:pt x="20384" y="1310"/>
                </a:moveTo>
                <a:lnTo>
                  <a:pt x="20384" y="20384"/>
                </a:lnTo>
                <a:lnTo>
                  <a:pt x="1310" y="20384"/>
                </a:lnTo>
                <a:lnTo>
                  <a:pt x="1310" y="15205"/>
                </a:lnTo>
                <a:lnTo>
                  <a:pt x="14550" y="15205"/>
                </a:lnTo>
                <a:cubicBezTo>
                  <a:pt x="14907" y="15205"/>
                  <a:pt x="15204" y="14907"/>
                  <a:pt x="15204" y="14550"/>
                </a:cubicBezTo>
                <a:lnTo>
                  <a:pt x="15204" y="1310"/>
                </a:lnTo>
                <a:close/>
                <a:moveTo>
                  <a:pt x="14562" y="0"/>
                </a:moveTo>
                <a:cubicBezTo>
                  <a:pt x="14204" y="0"/>
                  <a:pt x="13907" y="298"/>
                  <a:pt x="13907" y="643"/>
                </a:cubicBezTo>
                <a:lnTo>
                  <a:pt x="13907" y="13895"/>
                </a:lnTo>
                <a:lnTo>
                  <a:pt x="655" y="13895"/>
                </a:lnTo>
                <a:cubicBezTo>
                  <a:pt x="298" y="13895"/>
                  <a:pt x="0" y="14193"/>
                  <a:pt x="0" y="14550"/>
                </a:cubicBezTo>
                <a:lnTo>
                  <a:pt x="0" y="21027"/>
                </a:lnTo>
                <a:cubicBezTo>
                  <a:pt x="0" y="21384"/>
                  <a:pt x="298" y="21682"/>
                  <a:pt x="655" y="21682"/>
                </a:cubicBezTo>
                <a:lnTo>
                  <a:pt x="21027" y="21682"/>
                </a:lnTo>
                <a:cubicBezTo>
                  <a:pt x="21384" y="21682"/>
                  <a:pt x="21681" y="21396"/>
                  <a:pt x="21681" y="21027"/>
                </a:cubicBezTo>
                <a:lnTo>
                  <a:pt x="21681" y="643"/>
                </a:lnTo>
                <a:cubicBezTo>
                  <a:pt x="21681" y="298"/>
                  <a:pt x="21384" y="0"/>
                  <a:pt x="21027" y="0"/>
                </a:cubicBezTo>
                <a:close/>
              </a:path>
            </a:pathLst>
          </a:custGeom>
          <a:solidFill>
            <a:schemeClr val="accent3"/>
          </a:solidFill>
          <a:ln>
            <a:noFill/>
          </a:ln>
          <a:effectLst>
            <a:outerShdw blurRad="142875" algn="bl" rotWithShape="0">
              <a:srgbClr val="4FC1F9"/>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44" name="Google Shape;44;p6"/>
          <p:cNvSpPr/>
          <p:nvPr/>
        </p:nvSpPr>
        <p:spPr>
          <a:xfrm>
            <a:off x="1030525" y="5087150"/>
            <a:ext cx="152100" cy="152100"/>
          </a:xfrm>
          <a:prstGeom prst="ellipse">
            <a:avLst/>
          </a:prstGeom>
          <a:noFill/>
          <a:ln w="38100"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6"/>
          <p:cNvSpPr/>
          <p:nvPr/>
        </p:nvSpPr>
        <p:spPr>
          <a:xfrm>
            <a:off x="352375" y="257525"/>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713100" y="1680900"/>
            <a:ext cx="3557100" cy="5760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 name="Google Shape;49;p7"/>
          <p:cNvSpPr txBox="1">
            <a:spLocks noGrp="1"/>
          </p:cNvSpPr>
          <p:nvPr>
            <p:ph type="subTitle" idx="1"/>
          </p:nvPr>
        </p:nvSpPr>
        <p:spPr>
          <a:xfrm>
            <a:off x="716100" y="2256900"/>
            <a:ext cx="3557100" cy="1197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chemeClr val="lt1"/>
        </a:solid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3">
  <p:cSld name="CUSTOM_9_1">
    <p:spTree>
      <p:nvGrpSpPr>
        <p:cNvPr id="1" name="Shape 118"/>
        <p:cNvGrpSpPr/>
        <p:nvPr/>
      </p:nvGrpSpPr>
      <p:grpSpPr>
        <a:xfrm>
          <a:off x="0" y="0"/>
          <a:ext cx="0" cy="0"/>
          <a:chOff x="0" y="0"/>
          <a:chExt cx="0" cy="0"/>
        </a:xfrm>
      </p:grpSpPr>
      <p:sp>
        <p:nvSpPr>
          <p:cNvPr id="119" name="Google Shape;119;p15"/>
          <p:cNvSpPr txBox="1">
            <a:spLocks noGrp="1"/>
          </p:cNvSpPr>
          <p:nvPr>
            <p:ph type="title"/>
          </p:nvPr>
        </p:nvSpPr>
        <p:spPr>
          <a:xfrm>
            <a:off x="4996325" y="1684800"/>
            <a:ext cx="3088200" cy="5760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0" name="Google Shape;120;p15"/>
          <p:cNvSpPr txBox="1">
            <a:spLocks noGrp="1"/>
          </p:cNvSpPr>
          <p:nvPr>
            <p:ph type="subTitle" idx="1"/>
          </p:nvPr>
        </p:nvSpPr>
        <p:spPr>
          <a:xfrm>
            <a:off x="4996325" y="2260800"/>
            <a:ext cx="3088200" cy="1197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CUSTOM_1_1_1">
    <p:spTree>
      <p:nvGrpSpPr>
        <p:cNvPr id="1" name="Shape 167"/>
        <p:cNvGrpSpPr/>
        <p:nvPr/>
      </p:nvGrpSpPr>
      <p:grpSpPr>
        <a:xfrm>
          <a:off x="0" y="0"/>
          <a:ext cx="0" cy="0"/>
          <a:chOff x="0" y="0"/>
          <a:chExt cx="0" cy="0"/>
        </a:xfrm>
      </p:grpSpPr>
      <p:sp>
        <p:nvSpPr>
          <p:cNvPr id="168" name="Google Shape;168;p19"/>
          <p:cNvSpPr/>
          <p:nvPr/>
        </p:nvSpPr>
        <p:spPr>
          <a:xfrm>
            <a:off x="8903700" y="2707300"/>
            <a:ext cx="329838" cy="411899"/>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19"/>
          <p:cNvSpPr/>
          <p:nvPr/>
        </p:nvSpPr>
        <p:spPr>
          <a:xfrm rot="1083274">
            <a:off x="8744214" y="3831357"/>
            <a:ext cx="585152" cy="1033631"/>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19"/>
          <p:cNvSpPr/>
          <p:nvPr/>
        </p:nvSpPr>
        <p:spPr>
          <a:xfrm rot="6189828">
            <a:off x="7858318" y="4922946"/>
            <a:ext cx="364663" cy="341808"/>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accent3"/>
          </a:solidFill>
          <a:ln>
            <a:noFill/>
          </a:ln>
          <a:effectLst>
            <a:outerShdw blurRad="15716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19"/>
          <p:cNvSpPr/>
          <p:nvPr/>
        </p:nvSpPr>
        <p:spPr>
          <a:xfrm>
            <a:off x="9076375" y="3443200"/>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19"/>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3" name="Google Shape;173;p19"/>
          <p:cNvSpPr/>
          <p:nvPr/>
        </p:nvSpPr>
        <p:spPr>
          <a:xfrm rot="-1865101">
            <a:off x="-160176" y="620391"/>
            <a:ext cx="584781" cy="974389"/>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19"/>
          <p:cNvSpPr/>
          <p:nvPr/>
        </p:nvSpPr>
        <p:spPr>
          <a:xfrm>
            <a:off x="637038" y="118350"/>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accent6"/>
            </a:gs>
            <a:gs pos="65000">
              <a:schemeClr val="accent5"/>
            </a:gs>
            <a:gs pos="100000">
              <a:schemeClr val="accent4"/>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a:effectLst>
            <a:outerShdw blurRad="57150" algn="bl" rotWithShape="0">
              <a:srgbClr val="FFFFFF"/>
            </a:outerShdw>
          </a:effectLst>
        </p:spPr>
        <p:txBody>
          <a:bodyPr spcFirstLastPara="1" wrap="square" lIns="91425" tIns="91425" rIns="91425" bIns="91425" anchor="t" anchorCtr="0">
            <a:noAutofit/>
          </a:bodyPr>
          <a:lstStyle>
            <a:lvl1pPr lvl="0">
              <a:spcBef>
                <a:spcPts val="0"/>
              </a:spcBef>
              <a:spcAft>
                <a:spcPts val="0"/>
              </a:spcAft>
              <a:buClr>
                <a:schemeClr val="lt1"/>
              </a:buClr>
              <a:buSzPts val="2800"/>
              <a:buFont typeface="Orbitron"/>
              <a:buNone/>
              <a:defRPr sz="2800" b="1">
                <a:solidFill>
                  <a:schemeClr val="lt1"/>
                </a:solidFill>
                <a:latin typeface="Orbitron"/>
                <a:ea typeface="Orbitron"/>
                <a:cs typeface="Orbitron"/>
                <a:sym typeface="Orbitron"/>
              </a:defRPr>
            </a:lvl1pPr>
            <a:lvl2pPr lvl="1">
              <a:spcBef>
                <a:spcPts val="0"/>
              </a:spcBef>
              <a:spcAft>
                <a:spcPts val="0"/>
              </a:spcAft>
              <a:buClr>
                <a:schemeClr val="lt1"/>
              </a:buClr>
              <a:buSzPts val="2800"/>
              <a:buFont typeface="Orbitron"/>
              <a:buNone/>
              <a:defRPr sz="2800" b="1">
                <a:solidFill>
                  <a:schemeClr val="lt1"/>
                </a:solidFill>
                <a:latin typeface="Orbitron"/>
                <a:ea typeface="Orbitron"/>
                <a:cs typeface="Orbitron"/>
                <a:sym typeface="Orbitron"/>
              </a:defRPr>
            </a:lvl2pPr>
            <a:lvl3pPr lvl="2">
              <a:spcBef>
                <a:spcPts val="0"/>
              </a:spcBef>
              <a:spcAft>
                <a:spcPts val="0"/>
              </a:spcAft>
              <a:buClr>
                <a:schemeClr val="lt1"/>
              </a:buClr>
              <a:buSzPts val="2800"/>
              <a:buFont typeface="Orbitron"/>
              <a:buNone/>
              <a:defRPr sz="2800" b="1">
                <a:solidFill>
                  <a:schemeClr val="lt1"/>
                </a:solidFill>
                <a:latin typeface="Orbitron"/>
                <a:ea typeface="Orbitron"/>
                <a:cs typeface="Orbitron"/>
                <a:sym typeface="Orbitron"/>
              </a:defRPr>
            </a:lvl3pPr>
            <a:lvl4pPr lvl="3">
              <a:spcBef>
                <a:spcPts val="0"/>
              </a:spcBef>
              <a:spcAft>
                <a:spcPts val="0"/>
              </a:spcAft>
              <a:buClr>
                <a:schemeClr val="lt1"/>
              </a:buClr>
              <a:buSzPts val="2800"/>
              <a:buFont typeface="Orbitron"/>
              <a:buNone/>
              <a:defRPr sz="2800" b="1">
                <a:solidFill>
                  <a:schemeClr val="lt1"/>
                </a:solidFill>
                <a:latin typeface="Orbitron"/>
                <a:ea typeface="Orbitron"/>
                <a:cs typeface="Orbitron"/>
                <a:sym typeface="Orbitron"/>
              </a:defRPr>
            </a:lvl4pPr>
            <a:lvl5pPr lvl="4">
              <a:spcBef>
                <a:spcPts val="0"/>
              </a:spcBef>
              <a:spcAft>
                <a:spcPts val="0"/>
              </a:spcAft>
              <a:buClr>
                <a:schemeClr val="lt1"/>
              </a:buClr>
              <a:buSzPts val="2800"/>
              <a:buFont typeface="Orbitron"/>
              <a:buNone/>
              <a:defRPr sz="2800" b="1">
                <a:solidFill>
                  <a:schemeClr val="lt1"/>
                </a:solidFill>
                <a:latin typeface="Orbitron"/>
                <a:ea typeface="Orbitron"/>
                <a:cs typeface="Orbitron"/>
                <a:sym typeface="Orbitron"/>
              </a:defRPr>
            </a:lvl5pPr>
            <a:lvl6pPr lvl="5">
              <a:spcBef>
                <a:spcPts val="0"/>
              </a:spcBef>
              <a:spcAft>
                <a:spcPts val="0"/>
              </a:spcAft>
              <a:buClr>
                <a:schemeClr val="lt1"/>
              </a:buClr>
              <a:buSzPts val="2800"/>
              <a:buFont typeface="Orbitron"/>
              <a:buNone/>
              <a:defRPr sz="2800" b="1">
                <a:solidFill>
                  <a:schemeClr val="lt1"/>
                </a:solidFill>
                <a:latin typeface="Orbitron"/>
                <a:ea typeface="Orbitron"/>
                <a:cs typeface="Orbitron"/>
                <a:sym typeface="Orbitron"/>
              </a:defRPr>
            </a:lvl6pPr>
            <a:lvl7pPr lvl="6">
              <a:spcBef>
                <a:spcPts val="0"/>
              </a:spcBef>
              <a:spcAft>
                <a:spcPts val="0"/>
              </a:spcAft>
              <a:buClr>
                <a:schemeClr val="lt1"/>
              </a:buClr>
              <a:buSzPts val="2800"/>
              <a:buFont typeface="Orbitron"/>
              <a:buNone/>
              <a:defRPr sz="2800" b="1">
                <a:solidFill>
                  <a:schemeClr val="lt1"/>
                </a:solidFill>
                <a:latin typeface="Orbitron"/>
                <a:ea typeface="Orbitron"/>
                <a:cs typeface="Orbitron"/>
                <a:sym typeface="Orbitron"/>
              </a:defRPr>
            </a:lvl7pPr>
            <a:lvl8pPr lvl="7">
              <a:spcBef>
                <a:spcPts val="0"/>
              </a:spcBef>
              <a:spcAft>
                <a:spcPts val="0"/>
              </a:spcAft>
              <a:buClr>
                <a:schemeClr val="lt1"/>
              </a:buClr>
              <a:buSzPts val="2800"/>
              <a:buFont typeface="Orbitron"/>
              <a:buNone/>
              <a:defRPr sz="2800" b="1">
                <a:solidFill>
                  <a:schemeClr val="lt1"/>
                </a:solidFill>
                <a:latin typeface="Orbitron"/>
                <a:ea typeface="Orbitron"/>
                <a:cs typeface="Orbitron"/>
                <a:sym typeface="Orbitron"/>
              </a:defRPr>
            </a:lvl8pPr>
            <a:lvl9pPr lvl="8">
              <a:spcBef>
                <a:spcPts val="0"/>
              </a:spcBef>
              <a:spcAft>
                <a:spcPts val="0"/>
              </a:spcAft>
              <a:buClr>
                <a:schemeClr val="lt1"/>
              </a:buClr>
              <a:buSzPts val="2800"/>
              <a:buFont typeface="Orbitron"/>
              <a:buNone/>
              <a:defRPr sz="2800" b="1">
                <a:solidFill>
                  <a:schemeClr val="lt1"/>
                </a:solidFill>
                <a:latin typeface="Orbitron"/>
                <a:ea typeface="Orbitron"/>
                <a:cs typeface="Orbitron"/>
                <a:sym typeface="Orbitron"/>
              </a:defRPr>
            </a:lvl9pPr>
          </a:lstStyle>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1pPr>
            <a:lvl2pPr marL="914400" lvl="1" indent="-330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2pPr>
            <a:lvl3pPr marL="1371600" lvl="2" indent="-330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3pPr>
            <a:lvl4pPr marL="1828800" lvl="3" indent="-330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4pPr>
            <a:lvl5pPr marL="2286000" lvl="4" indent="-330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5pPr>
            <a:lvl6pPr marL="2743200" lvl="5" indent="-330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6pPr>
            <a:lvl7pPr marL="3200400" lvl="6" indent="-330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7pPr>
            <a:lvl8pPr marL="3657600" lvl="7" indent="-330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8pPr>
            <a:lvl9pPr marL="4114800" lvl="8" indent="-330200">
              <a:lnSpc>
                <a:spcPct val="100000"/>
              </a:lnSpc>
              <a:spcBef>
                <a:spcPts val="0"/>
              </a:spcBef>
              <a:spcAft>
                <a:spcPts val="0"/>
              </a:spcAft>
              <a:buClr>
                <a:schemeClr val="lt1"/>
              </a:buClr>
              <a:buSzPts val="1600"/>
              <a:buFont typeface="IBM Plex Sans"/>
              <a:buChar char="■"/>
              <a:defRPr sz="1600">
                <a:solidFill>
                  <a:schemeClr val="lt1"/>
                </a:solidFill>
                <a:latin typeface="IBM Plex Sans"/>
                <a:ea typeface="IBM Plex Sans"/>
                <a:cs typeface="IBM Plex Sans"/>
                <a:sym typeface="IBM Plex Sans"/>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6.xml"/><Relationship Id="rId2" Type="http://schemas.openxmlformats.org/officeDocument/2006/relationships/image" Target="../media/image9.png"/><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6.xml"/><Relationship Id="rId2" Type="http://schemas.openxmlformats.org/officeDocument/2006/relationships/image" Target="../media/image11.png"/><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4.xml"/><Relationship Id="rId1" Type="http://schemas.openxmlformats.org/officeDocument/2006/relationships/image" Target="../media/image12.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6.xml"/><Relationship Id="rId3" Type="http://schemas.openxmlformats.org/officeDocument/2006/relationships/image" Target="../media/image2.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6"/>
            </a:gs>
            <a:gs pos="47000">
              <a:schemeClr val="accent5"/>
            </a:gs>
            <a:gs pos="100000">
              <a:schemeClr val="accent4"/>
            </a:gs>
          </a:gsLst>
          <a:lin ang="5400012" scaled="0"/>
        </a:gradFill>
        <a:effectLst/>
      </p:bgPr>
    </p:bg>
    <p:spTree>
      <p:nvGrpSpPr>
        <p:cNvPr id="1" name="Shape 324"/>
        <p:cNvGrpSpPr/>
        <p:nvPr/>
      </p:nvGrpSpPr>
      <p:grpSpPr>
        <a:xfrm>
          <a:off x="0" y="0"/>
          <a:ext cx="0" cy="0"/>
          <a:chOff x="0" y="0"/>
          <a:chExt cx="0" cy="0"/>
        </a:xfrm>
      </p:grpSpPr>
      <p:sp>
        <p:nvSpPr>
          <p:cNvPr id="325" name="Google Shape;325;p31"/>
          <p:cNvSpPr/>
          <p:nvPr/>
        </p:nvSpPr>
        <p:spPr>
          <a:xfrm>
            <a:off x="1395725" y="862350"/>
            <a:ext cx="6352500" cy="3418800"/>
          </a:xfrm>
          <a:prstGeom prst="roundRect">
            <a:avLst>
              <a:gd name="adj" fmla="val 16983"/>
            </a:avLst>
          </a:prstGeom>
          <a:solidFill>
            <a:srgbClr val="0F1524">
              <a:alpha val="2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31"/>
          <p:cNvSpPr/>
          <p:nvPr/>
        </p:nvSpPr>
        <p:spPr>
          <a:xfrm>
            <a:off x="1511800" y="970650"/>
            <a:ext cx="6120300" cy="3202200"/>
          </a:xfrm>
          <a:prstGeom prst="roundRect">
            <a:avLst>
              <a:gd name="adj" fmla="val 15644"/>
            </a:avLst>
          </a:prstGeom>
          <a:noFill/>
          <a:ln w="38100" cap="flat" cmpd="sng">
            <a:solidFill>
              <a:schemeClr val="accent2"/>
            </a:solidFill>
            <a:prstDash val="solid"/>
            <a:round/>
            <a:headEnd type="none" w="sm" len="sm"/>
            <a:tailEnd type="none" w="sm" len="sm"/>
          </a:ln>
          <a:effectLst>
            <a:outerShdw blurRad="142875" dist="19050" dir="5400000" algn="bl" rotWithShape="0">
              <a:schemeClr val="accent2">
                <a:alpha val="6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31"/>
          <p:cNvSpPr txBox="1">
            <a:spLocks noGrp="1"/>
          </p:cNvSpPr>
          <p:nvPr>
            <p:ph type="ctrTitle"/>
          </p:nvPr>
        </p:nvSpPr>
        <p:spPr>
          <a:xfrm>
            <a:off x="713101" y="1122175"/>
            <a:ext cx="7717800" cy="1815925"/>
          </a:xfrm>
          <a:prstGeom prst="rect">
            <a:avLst/>
          </a:prstGeom>
          <a:effectLst>
            <a:outerShdw blurRad="571500" algn="bl" rotWithShape="0">
              <a:schemeClr val="lt1">
                <a:alpha val="60000"/>
              </a:schemeClr>
            </a:outerShdw>
          </a:effectLst>
        </p:spPr>
        <p:txBody>
          <a:bodyPr spcFirstLastPara="1" wrap="square" lIns="91425" tIns="91425" rIns="91425" bIns="91425" anchor="b" anchorCtr="0">
            <a:noAutofit/>
          </a:bodyPr>
          <a:lstStyle/>
          <a:p>
            <a:r>
              <a:rPr lang="en-GB" sz="4800" dirty="0"/>
              <a:t>Web3 + AI</a:t>
            </a:r>
            <a:endParaRPr lang="ja-JP" altLang="en-GB" sz="4800" dirty="0"/>
          </a:p>
        </p:txBody>
      </p:sp>
      <p:sp>
        <p:nvSpPr>
          <p:cNvPr id="328" name="Google Shape;328;p31"/>
          <p:cNvSpPr txBox="1">
            <a:spLocks noGrp="1"/>
          </p:cNvSpPr>
          <p:nvPr>
            <p:ph type="subTitle" idx="1"/>
          </p:nvPr>
        </p:nvSpPr>
        <p:spPr>
          <a:xfrm>
            <a:off x="713100" y="3279500"/>
            <a:ext cx="7717800" cy="792600"/>
          </a:xfrm>
          <a:prstGeom prst="rect">
            <a:avLst/>
          </a:prstGeom>
        </p:spPr>
        <p:txBody>
          <a:bodyPr spcFirstLastPara="1" wrap="square" lIns="91425" tIns="91425" rIns="91425" bIns="91425" anchor="t" anchorCtr="0">
            <a:noAutofit/>
          </a:bodyPr>
          <a:lstStyle/>
          <a:p>
            <a:r>
              <a:rPr lang="zh-CN" altLang="en-US">
                <a:ea typeface="宋体" panose="02010600030101010101" pitchFamily="2" charset="-122"/>
                <a:cs typeface="Times New Roman" panose="02020603050405020304"/>
              </a:rPr>
              <a:t>数字合约验证及</a:t>
            </a:r>
            <a:r>
              <a:rPr lang="en-US" altLang="zh-CN">
                <a:ea typeface="宋体" panose="02010600030101010101" pitchFamily="2" charset="-122"/>
                <a:cs typeface="Times New Roman" panose="02020603050405020304"/>
              </a:rPr>
              <a:t>AI</a:t>
            </a:r>
            <a:r>
              <a:rPr lang="zh-CN" altLang="en-US">
                <a:ea typeface="宋体" panose="02010600030101010101" pitchFamily="2" charset="-122"/>
                <a:cs typeface="Times New Roman" panose="02020603050405020304"/>
              </a:rPr>
              <a:t>审核</a:t>
            </a:r>
            <a:endParaRPr lang="zh-CN" altLang="en-US">
              <a:ea typeface="宋体" panose="02010600030101010101" pitchFamily="2" charset="-122"/>
              <a:cs typeface="Times New Roman" panose="02020603050405020304"/>
            </a:endParaRPr>
          </a:p>
        </p:txBody>
      </p:sp>
      <p:sp>
        <p:nvSpPr>
          <p:cNvPr id="329" name="Google Shape;329;p31"/>
          <p:cNvSpPr txBox="1">
            <a:spLocks noGrp="1"/>
          </p:cNvSpPr>
          <p:nvPr>
            <p:ph type="ctrTitle"/>
          </p:nvPr>
        </p:nvSpPr>
        <p:spPr>
          <a:xfrm>
            <a:off x="1962150" y="2739800"/>
            <a:ext cx="5219700" cy="539700"/>
          </a:xfrm>
          <a:prstGeom prst="rect">
            <a:avLst/>
          </a:prstGeom>
          <a:effectLst>
            <a:outerShdw blurRad="128588" algn="bl" rotWithShape="0">
              <a:schemeClr val="accent3">
                <a:alpha val="68000"/>
              </a:scheme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GB" sz="2400" dirty="0">
                <a:solidFill>
                  <a:schemeClr val="accent3"/>
                </a:solidFill>
              </a:rPr>
              <a:t>2024</a:t>
            </a:r>
            <a:endParaRPr sz="2400" dirty="0">
              <a:solidFill>
                <a:schemeClr val="accent3"/>
              </a:solidFill>
            </a:endParaRPr>
          </a:p>
        </p:txBody>
      </p:sp>
      <p:grpSp>
        <p:nvGrpSpPr>
          <p:cNvPr id="330" name="Google Shape;330;p31"/>
          <p:cNvGrpSpPr/>
          <p:nvPr/>
        </p:nvGrpSpPr>
        <p:grpSpPr>
          <a:xfrm>
            <a:off x="2152725" y="2985800"/>
            <a:ext cx="4838550" cy="47700"/>
            <a:chOff x="2152650" y="2608200"/>
            <a:chExt cx="4838550" cy="47700"/>
          </a:xfrm>
        </p:grpSpPr>
        <p:sp>
          <p:nvSpPr>
            <p:cNvPr id="331" name="Google Shape;331;p31"/>
            <p:cNvSpPr/>
            <p:nvPr/>
          </p:nvSpPr>
          <p:spPr>
            <a:xfrm>
              <a:off x="5905500" y="2608200"/>
              <a:ext cx="1085700" cy="47700"/>
            </a:xfrm>
            <a:prstGeom prst="rect">
              <a:avLst/>
            </a:prstGeom>
            <a:solidFill>
              <a:schemeClr val="accent3"/>
            </a:solidFill>
            <a:ln>
              <a:noFill/>
            </a:ln>
            <a:effectLst>
              <a:outerShdw blurRad="142875" algn="bl" rotWithShape="0">
                <a:schemeClr val="accent3">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31"/>
            <p:cNvSpPr/>
            <p:nvPr/>
          </p:nvSpPr>
          <p:spPr>
            <a:xfrm>
              <a:off x="2152650" y="2608200"/>
              <a:ext cx="1085700" cy="47700"/>
            </a:xfrm>
            <a:prstGeom prst="rect">
              <a:avLst/>
            </a:prstGeom>
            <a:solidFill>
              <a:schemeClr val="accent3"/>
            </a:solidFill>
            <a:ln>
              <a:noFill/>
            </a:ln>
            <a:effectLst>
              <a:outerShdw blurRad="142875" algn="bl" rotWithShape="0">
                <a:schemeClr val="accent3">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33" name="Google Shape;333;p31"/>
          <p:cNvGrpSpPr/>
          <p:nvPr/>
        </p:nvGrpSpPr>
        <p:grpSpPr>
          <a:xfrm>
            <a:off x="-330528" y="3068677"/>
            <a:ext cx="9608725" cy="2533246"/>
            <a:chOff x="-222952" y="2072425"/>
            <a:chExt cx="9608725" cy="2533246"/>
          </a:xfrm>
        </p:grpSpPr>
        <p:sp>
          <p:nvSpPr>
            <p:cNvPr id="334" name="Google Shape;334;p31"/>
            <p:cNvSpPr/>
            <p:nvPr/>
          </p:nvSpPr>
          <p:spPr>
            <a:xfrm>
              <a:off x="2029200" y="3484198"/>
              <a:ext cx="450281" cy="422028"/>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31"/>
            <p:cNvSpPr/>
            <p:nvPr/>
          </p:nvSpPr>
          <p:spPr>
            <a:xfrm rot="-1865389">
              <a:off x="682976" y="3370811"/>
              <a:ext cx="659200" cy="109846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lt1"/>
            </a:solidFill>
            <a:ln>
              <a:noFill/>
            </a:ln>
            <a:effectLst>
              <a:outerShdw blurRad="11430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31"/>
            <p:cNvSpPr/>
            <p:nvPr/>
          </p:nvSpPr>
          <p:spPr>
            <a:xfrm rot="1650173">
              <a:off x="424099" y="2536785"/>
              <a:ext cx="55480" cy="512873"/>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lt1"/>
            </a:solidFill>
            <a:ln>
              <a:noFill/>
            </a:ln>
            <a:effectLst>
              <a:outerShdw blurRad="100013"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31"/>
            <p:cNvSpPr/>
            <p:nvPr/>
          </p:nvSpPr>
          <p:spPr>
            <a:xfrm rot="1083225">
              <a:off x="7343877" y="3384272"/>
              <a:ext cx="650407" cy="1148898"/>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lt1"/>
            </a:solidFill>
            <a:ln>
              <a:noFill/>
            </a:ln>
            <a:effectLst>
              <a:outerShdw blurRad="157163"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31"/>
            <p:cNvSpPr/>
            <p:nvPr/>
          </p:nvSpPr>
          <p:spPr>
            <a:xfrm>
              <a:off x="8430908" y="2611480"/>
              <a:ext cx="337939" cy="422014"/>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31"/>
            <p:cNvSpPr/>
            <p:nvPr/>
          </p:nvSpPr>
          <p:spPr>
            <a:xfrm rot="6189740">
              <a:off x="8917764" y="3753773"/>
              <a:ext cx="437302" cy="409900"/>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31"/>
            <p:cNvSpPr/>
            <p:nvPr/>
          </p:nvSpPr>
          <p:spPr>
            <a:xfrm rot="2961694">
              <a:off x="3035594" y="4126728"/>
              <a:ext cx="337933" cy="422007"/>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lt1"/>
            </a:solidFill>
            <a:ln>
              <a:noFill/>
            </a:ln>
            <a:effectLst>
              <a:outerShdw blurRad="100013"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31"/>
            <p:cNvSpPr/>
            <p:nvPr/>
          </p:nvSpPr>
          <p:spPr>
            <a:xfrm rot="9383746">
              <a:off x="-159177" y="3966910"/>
              <a:ext cx="437295" cy="409900"/>
            </a:xfrm>
            <a:custGeom>
              <a:avLst/>
              <a:gdLst/>
              <a:ahLst/>
              <a:cxnLst/>
              <a:rect l="l" t="t" r="r" b="b"/>
              <a:pathLst>
                <a:path w="9121" h="8550" extrusionOk="0">
                  <a:moveTo>
                    <a:pt x="1655" y="0"/>
                  </a:moveTo>
                  <a:cubicBezTo>
                    <a:pt x="1420" y="0"/>
                    <a:pt x="1190" y="135"/>
                    <a:pt x="1072" y="370"/>
                  </a:cubicBezTo>
                  <a:cubicBezTo>
                    <a:pt x="1" y="2561"/>
                    <a:pt x="441" y="5180"/>
                    <a:pt x="2144" y="6883"/>
                  </a:cubicBezTo>
                  <a:cubicBezTo>
                    <a:pt x="3239" y="7990"/>
                    <a:pt x="4680" y="8550"/>
                    <a:pt x="6156" y="8550"/>
                  </a:cubicBezTo>
                  <a:cubicBezTo>
                    <a:pt x="7013" y="8550"/>
                    <a:pt x="7859" y="8359"/>
                    <a:pt x="8668" y="7954"/>
                  </a:cubicBezTo>
                  <a:cubicBezTo>
                    <a:pt x="8990" y="7811"/>
                    <a:pt x="9121" y="7418"/>
                    <a:pt x="8966" y="7097"/>
                  </a:cubicBezTo>
                  <a:cubicBezTo>
                    <a:pt x="8857" y="6862"/>
                    <a:pt x="8634" y="6727"/>
                    <a:pt x="8396" y="6727"/>
                  </a:cubicBezTo>
                  <a:cubicBezTo>
                    <a:pt x="8297" y="6727"/>
                    <a:pt x="8195" y="6750"/>
                    <a:pt x="8097" y="6799"/>
                  </a:cubicBezTo>
                  <a:cubicBezTo>
                    <a:pt x="7483" y="7099"/>
                    <a:pt x="6824" y="7245"/>
                    <a:pt x="6170" y="7245"/>
                  </a:cubicBezTo>
                  <a:cubicBezTo>
                    <a:pt x="5033" y="7245"/>
                    <a:pt x="3911" y="6805"/>
                    <a:pt x="3072" y="5966"/>
                  </a:cubicBezTo>
                  <a:cubicBezTo>
                    <a:pt x="1751" y="4644"/>
                    <a:pt x="1405" y="2620"/>
                    <a:pt x="2239" y="930"/>
                  </a:cubicBezTo>
                  <a:cubicBezTo>
                    <a:pt x="2394" y="620"/>
                    <a:pt x="2263" y="239"/>
                    <a:pt x="1941" y="72"/>
                  </a:cubicBezTo>
                  <a:cubicBezTo>
                    <a:pt x="1850" y="23"/>
                    <a:pt x="1752" y="0"/>
                    <a:pt x="1655" y="0"/>
                  </a:cubicBezTo>
                  <a:close/>
                </a:path>
              </a:pathLst>
            </a:custGeom>
            <a:solidFill>
              <a:schemeClr val="lt1"/>
            </a:solidFill>
            <a:ln>
              <a:noFill/>
            </a:ln>
            <a:effectLst>
              <a:outerShdw blurRad="157163"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31"/>
            <p:cNvSpPr/>
            <p:nvPr/>
          </p:nvSpPr>
          <p:spPr>
            <a:xfrm>
              <a:off x="919250" y="2678200"/>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31"/>
            <p:cNvSpPr/>
            <p:nvPr/>
          </p:nvSpPr>
          <p:spPr>
            <a:xfrm>
              <a:off x="-82575" y="2072425"/>
              <a:ext cx="152100" cy="152100"/>
            </a:xfrm>
            <a:prstGeom prst="ellipse">
              <a:avLst/>
            </a:prstGeom>
            <a:noFill/>
            <a:ln w="38100"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31"/>
            <p:cNvSpPr/>
            <p:nvPr/>
          </p:nvSpPr>
          <p:spPr>
            <a:xfrm>
              <a:off x="8430900" y="3420350"/>
              <a:ext cx="152100" cy="152100"/>
            </a:xfrm>
            <a:prstGeom prst="ellipse">
              <a:avLst/>
            </a:prstGeom>
            <a:noFill/>
            <a:ln w="38100"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345;p31"/>
            <p:cNvSpPr/>
            <p:nvPr/>
          </p:nvSpPr>
          <p:spPr>
            <a:xfrm>
              <a:off x="9060363" y="2286575"/>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 name="Google Shape;346;p31"/>
            <p:cNvSpPr/>
            <p:nvPr/>
          </p:nvSpPr>
          <p:spPr>
            <a:xfrm>
              <a:off x="6528463" y="3882675"/>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35"/>
          <p:cNvSpPr txBox="1">
            <a:spLocks noGrp="1"/>
          </p:cNvSpPr>
          <p:nvPr>
            <p:ph type="title"/>
          </p:nvPr>
        </p:nvSpPr>
        <p:spPr>
          <a:xfrm>
            <a:off x="816458" y="584096"/>
            <a:ext cx="4653761" cy="583722"/>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zh-CN" altLang="zh-TW" b="0">
                <a:ea typeface="宋体" panose="02010600030101010101" pitchFamily="2" charset="-122"/>
              </a:rPr>
              <a:t>设计</a:t>
            </a:r>
            <a:r>
              <a:rPr lang="zh-TW" altLang="en-US" b="0"/>
              <a:t>-</a:t>
            </a:r>
            <a:r>
              <a:rPr lang="zh-CN" altLang="zh-TW" b="0">
                <a:ea typeface="宋体" panose="02010600030101010101" pitchFamily="2" charset="-122"/>
              </a:rPr>
              <a:t>验证合约</a:t>
            </a:r>
            <a:r>
              <a:rPr lang="zh-TW" altLang="en-US" b="0"/>
              <a:t>的</a:t>
            </a:r>
            <a:r>
              <a:rPr lang="zh-CN" altLang="zh-TW" b="0">
                <a:ea typeface="宋体" panose="02010600030101010101" pitchFamily="2" charset="-122"/>
              </a:rPr>
              <a:t>真实性</a:t>
            </a:r>
            <a:endParaRPr lang="zh-CN" altLang="zh-TW" b="0" dirty="0">
              <a:ea typeface="宋体" panose="02010600030101010101" pitchFamily="2" charset="-122"/>
            </a:endParaRPr>
          </a:p>
        </p:txBody>
      </p:sp>
      <p:sp>
        <p:nvSpPr>
          <p:cNvPr id="399" name="Google Shape;399;p35"/>
          <p:cNvSpPr txBox="1">
            <a:spLocks noGrp="1"/>
          </p:cNvSpPr>
          <p:nvPr>
            <p:ph type="subTitle" idx="1"/>
          </p:nvPr>
        </p:nvSpPr>
        <p:spPr>
          <a:xfrm>
            <a:off x="939688" y="1365609"/>
            <a:ext cx="3356303" cy="3272661"/>
          </a:xfrm>
          <a:prstGeom prst="rect">
            <a:avLst/>
          </a:prstGeom>
        </p:spPr>
        <p:txBody>
          <a:bodyPr spcFirstLastPara="1" wrap="square" lIns="91425" tIns="91425" rIns="91425" bIns="91425" anchor="t" anchorCtr="0">
            <a:noAutofit/>
          </a:bodyPr>
          <a:lstStyle/>
          <a:p>
            <a:pPr marL="285750" indent="-285750">
              <a:buFont typeface="Arial" panose="020B0604020202020204"/>
              <a:buChar char="•"/>
            </a:pPr>
            <a:r>
              <a:rPr lang="zh-CN" altLang="en-US" sz="2000" b="1">
                <a:solidFill>
                  <a:srgbClr val="FFFFFF"/>
                </a:solidFill>
                <a:cs typeface="Calibri" panose="020F0502020204030204"/>
              </a:rPr>
              <a:t>zk-SNARKs  </a:t>
            </a:r>
            <a:endParaRPr lang="zh-CN" altLang="en-US" sz="2000" b="1">
              <a:solidFill>
                <a:srgbClr val="FFFFFF"/>
              </a:solidFill>
              <a:cs typeface="Calibri" panose="020F0502020204030204"/>
            </a:endParaRPr>
          </a:p>
          <a:p>
            <a:pPr marL="285750" indent="-285750">
              <a:buFont typeface="Arial" panose="020B0604020202020204"/>
              <a:buChar char="•"/>
            </a:pPr>
            <a:endParaRPr lang="zh-CN" altLang="en-US" sz="1400" dirty="0">
              <a:cs typeface="Calibri" panose="020F0502020204030204"/>
            </a:endParaRPr>
          </a:p>
          <a:p>
            <a:pPr marL="285750" indent="-285750">
              <a:buFont typeface="Arial" panose="020B0604020202020204"/>
              <a:buChar char="•"/>
            </a:pPr>
            <a:endParaRPr lang="zh-CN" altLang="en-US" sz="1400" dirty="0">
              <a:cs typeface="Calibri" panose="020F0502020204030204"/>
            </a:endParaRPr>
          </a:p>
        </p:txBody>
      </p:sp>
      <p:sp>
        <p:nvSpPr>
          <p:cNvPr id="404" name="Google Shape;404;p35"/>
          <p:cNvSpPr/>
          <p:nvPr/>
        </p:nvSpPr>
        <p:spPr>
          <a:xfrm>
            <a:off x="189251" y="4231674"/>
            <a:ext cx="714982" cy="675268"/>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5"/>
          <p:cNvSpPr/>
          <p:nvPr/>
        </p:nvSpPr>
        <p:spPr>
          <a:xfrm rot="-1865276">
            <a:off x="281517" y="1135501"/>
            <a:ext cx="389168" cy="64849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5"/>
          <p:cNvSpPr/>
          <p:nvPr/>
        </p:nvSpPr>
        <p:spPr>
          <a:xfrm>
            <a:off x="8430900" y="524012"/>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5"/>
          <p:cNvSpPr/>
          <p:nvPr/>
        </p:nvSpPr>
        <p:spPr>
          <a:xfrm>
            <a:off x="8428097" y="1745663"/>
            <a:ext cx="317121" cy="296656"/>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rot="1650174">
            <a:off x="6074661" y="764011"/>
            <a:ext cx="32750" cy="302754"/>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5"/>
          <p:cNvSpPr/>
          <p:nvPr/>
        </p:nvSpPr>
        <p:spPr>
          <a:xfrm>
            <a:off x="5548725" y="1450625"/>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5"/>
          <p:cNvSpPr/>
          <p:nvPr/>
        </p:nvSpPr>
        <p:spPr>
          <a:xfrm>
            <a:off x="7677468" y="773556"/>
            <a:ext cx="237600" cy="237600"/>
          </a:xfrm>
          <a:prstGeom prst="ellipse">
            <a:avLst/>
          </a:prstGeom>
          <a:noFill/>
          <a:ln w="28575"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5"/>
          <p:cNvSpPr/>
          <p:nvPr/>
        </p:nvSpPr>
        <p:spPr>
          <a:xfrm>
            <a:off x="6822650" y="82066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5"/>
          <p:cNvSpPr/>
          <p:nvPr/>
        </p:nvSpPr>
        <p:spPr>
          <a:xfrm>
            <a:off x="4907813" y="1812062"/>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5"/>
          <p:cNvSpPr/>
          <p:nvPr/>
        </p:nvSpPr>
        <p:spPr>
          <a:xfrm>
            <a:off x="6459669" y="1169926"/>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5"/>
          <p:cNvSpPr/>
          <p:nvPr/>
        </p:nvSpPr>
        <p:spPr>
          <a:xfrm>
            <a:off x="4656069" y="1057214"/>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 name="Picture 1"/>
          <p:cNvPicPr>
            <a:picLocks noChangeAspect="1"/>
          </p:cNvPicPr>
          <p:nvPr/>
        </p:nvPicPr>
        <p:blipFill>
          <a:blip r:embed="rId1"/>
          <a:stretch>
            <a:fillRect/>
          </a:stretch>
        </p:blipFill>
        <p:spPr>
          <a:xfrm>
            <a:off x="4301309" y="1558109"/>
            <a:ext cx="4619111" cy="277641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9" name="Google Shape;399;p35"/>
          <p:cNvSpPr txBox="1">
            <a:spLocks noGrp="1"/>
          </p:cNvSpPr>
          <p:nvPr>
            <p:ph type="subTitle" idx="1"/>
          </p:nvPr>
        </p:nvSpPr>
        <p:spPr>
          <a:xfrm>
            <a:off x="565785" y="523875"/>
            <a:ext cx="3420745" cy="4431030"/>
          </a:xfrm>
          <a:prstGeom prst="rect">
            <a:avLst/>
          </a:prstGeom>
        </p:spPr>
        <p:txBody>
          <a:bodyPr spcFirstLastPara="1" wrap="square" lIns="91425" tIns="91425" rIns="91425" bIns="91425" anchor="t" anchorCtr="0">
            <a:noAutofit/>
          </a:bodyPr>
          <a:lstStyle/>
          <a:p>
            <a:pPr marL="285750" indent="-285750">
              <a:buFont typeface="Arial" panose="020B0604020202020204"/>
              <a:buChar char="•"/>
            </a:pPr>
            <a:r>
              <a:rPr lang="zh-CN" altLang="en-US" sz="1800">
                <a:cs typeface="Calibri" panose="020F0502020204030204"/>
              </a:rPr>
              <a:t>FFLONK是一個类似GROTH16或PLONK的zkSNARK协议，具有以下有点：</a:t>
            </a:r>
            <a:endParaRPr lang="zh-CN" altLang="en-US" sz="1800">
              <a:cs typeface="Calibri" panose="020F0502020204030204"/>
            </a:endParaRPr>
          </a:p>
          <a:p>
            <a:pPr marL="0" indent="0">
              <a:buFont typeface="Arial" panose="020B0604020202020204"/>
            </a:pPr>
            <a:r>
              <a:rPr lang="zh-CN" sz="1800">
                <a:cs typeface="Calibri" panose="020F0502020204030204"/>
              </a:rPr>
              <a:t>（1）它不需要特定的可信设置（只需通用设置）。</a:t>
            </a:r>
            <a:endParaRPr lang="zh-CN" sz="1800"/>
          </a:p>
          <a:p>
            <a:pPr marL="0" indent="0"/>
            <a:r>
              <a:rPr lang="zh-CN" sz="1800">
                <a:cs typeface="Calibri" panose="020F0502020204030204"/>
              </a:rPr>
              <a:t>（2）它可以验证链上证明，比Groth16成本稍低，比一般PLONK的成本低30%。</a:t>
            </a:r>
            <a:endParaRPr lang="zh-CN" sz="1800"/>
          </a:p>
          <a:p>
            <a:pPr marL="0" indent="0"/>
            <a:r>
              <a:rPr lang="zh-CN" sz="1800">
                <a:cs typeface="Calibri" panose="020F0502020204030204"/>
              </a:rPr>
              <a:t>唯一的缺点是证明生成的速度要比Groth16慢10倍。</a:t>
            </a:r>
            <a:endParaRPr lang="zh-CN" sz="1800"/>
          </a:p>
          <a:p>
            <a:pPr marL="285750" indent="-285750">
              <a:buFont typeface="Arial" panose="020B0604020202020204"/>
              <a:buChar char="•"/>
            </a:pPr>
            <a:endParaRPr lang="zh-CN" altLang="en-US" sz="1800" dirty="0">
              <a:cs typeface="Calibri" panose="020F0502020204030204"/>
            </a:endParaRPr>
          </a:p>
        </p:txBody>
      </p:sp>
      <p:sp>
        <p:nvSpPr>
          <p:cNvPr id="404" name="Google Shape;404;p35"/>
          <p:cNvSpPr/>
          <p:nvPr/>
        </p:nvSpPr>
        <p:spPr>
          <a:xfrm>
            <a:off x="189251" y="4231674"/>
            <a:ext cx="714982" cy="675268"/>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5"/>
          <p:cNvSpPr/>
          <p:nvPr/>
        </p:nvSpPr>
        <p:spPr>
          <a:xfrm rot="-1865276">
            <a:off x="281517" y="1135501"/>
            <a:ext cx="389168" cy="64849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5"/>
          <p:cNvSpPr/>
          <p:nvPr/>
        </p:nvSpPr>
        <p:spPr>
          <a:xfrm>
            <a:off x="8430900" y="524012"/>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5"/>
          <p:cNvSpPr/>
          <p:nvPr/>
        </p:nvSpPr>
        <p:spPr>
          <a:xfrm>
            <a:off x="8428097" y="1745663"/>
            <a:ext cx="317121" cy="296656"/>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rot="1650174">
            <a:off x="6074661" y="764011"/>
            <a:ext cx="32750" cy="302754"/>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5"/>
          <p:cNvSpPr/>
          <p:nvPr/>
        </p:nvSpPr>
        <p:spPr>
          <a:xfrm>
            <a:off x="5548725" y="1450625"/>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5"/>
          <p:cNvSpPr/>
          <p:nvPr/>
        </p:nvSpPr>
        <p:spPr>
          <a:xfrm>
            <a:off x="7677468" y="773556"/>
            <a:ext cx="237600" cy="237600"/>
          </a:xfrm>
          <a:prstGeom prst="ellipse">
            <a:avLst/>
          </a:prstGeom>
          <a:noFill/>
          <a:ln w="28575"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5"/>
          <p:cNvSpPr/>
          <p:nvPr/>
        </p:nvSpPr>
        <p:spPr>
          <a:xfrm>
            <a:off x="6822650" y="82066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5"/>
          <p:cNvSpPr/>
          <p:nvPr/>
        </p:nvSpPr>
        <p:spPr>
          <a:xfrm>
            <a:off x="4907813" y="1812062"/>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5"/>
          <p:cNvSpPr/>
          <p:nvPr/>
        </p:nvSpPr>
        <p:spPr>
          <a:xfrm>
            <a:off x="6459669" y="1169926"/>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5"/>
          <p:cNvSpPr/>
          <p:nvPr/>
        </p:nvSpPr>
        <p:spPr>
          <a:xfrm>
            <a:off x="4656069" y="1057214"/>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5" name="Picture 4"/>
          <p:cNvPicPr>
            <a:picLocks noChangeAspect="1"/>
          </p:cNvPicPr>
          <p:nvPr/>
        </p:nvPicPr>
        <p:blipFill>
          <a:blip r:embed="rId1"/>
          <a:stretch>
            <a:fillRect/>
          </a:stretch>
        </p:blipFill>
        <p:spPr>
          <a:xfrm>
            <a:off x="4201472" y="524011"/>
            <a:ext cx="4773852" cy="396188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35"/>
          <p:cNvSpPr txBox="1">
            <a:spLocks noGrp="1"/>
          </p:cNvSpPr>
          <p:nvPr>
            <p:ph type="title"/>
          </p:nvPr>
        </p:nvSpPr>
        <p:spPr>
          <a:xfrm>
            <a:off x="816458" y="584096"/>
            <a:ext cx="4653761" cy="583722"/>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zh-CN" altLang="zh-TW" b="0">
                <a:ea typeface="宋体" panose="02010600030101010101" pitchFamily="2" charset="-122"/>
              </a:rPr>
              <a:t>设计</a:t>
            </a:r>
            <a:r>
              <a:rPr lang="zh-TW" altLang="en-US" b="0"/>
              <a:t>-AI</a:t>
            </a:r>
            <a:r>
              <a:rPr lang="zh-CN" altLang="zh-TW" b="0">
                <a:ea typeface="宋体" panose="02010600030101010101" pitchFamily="2" charset="-122"/>
              </a:rPr>
              <a:t>审核合约</a:t>
            </a:r>
            <a:r>
              <a:rPr lang="zh-TW" altLang="en-US" b="0"/>
              <a:t>中所存在的</a:t>
            </a:r>
            <a:r>
              <a:rPr lang="zh-CN" altLang="zh-TW" b="0">
                <a:ea typeface="宋体" panose="02010600030101010101" pitchFamily="2" charset="-122"/>
              </a:rPr>
              <a:t>风险</a:t>
            </a:r>
            <a:endParaRPr lang="zh-CN" altLang="zh-TW" b="0" dirty="0">
              <a:ea typeface="宋体" panose="02010600030101010101" pitchFamily="2" charset="-122"/>
            </a:endParaRPr>
          </a:p>
        </p:txBody>
      </p:sp>
      <p:sp>
        <p:nvSpPr>
          <p:cNvPr id="399" name="Google Shape;399;p35"/>
          <p:cNvSpPr txBox="1">
            <a:spLocks noGrp="1"/>
          </p:cNvSpPr>
          <p:nvPr>
            <p:ph type="subTitle" idx="1"/>
          </p:nvPr>
        </p:nvSpPr>
        <p:spPr>
          <a:xfrm>
            <a:off x="759983" y="1443510"/>
            <a:ext cx="6661735" cy="2106491"/>
          </a:xfrm>
          <a:prstGeom prst="rect">
            <a:avLst/>
          </a:prstGeom>
        </p:spPr>
        <p:txBody>
          <a:bodyPr spcFirstLastPara="1" wrap="square" lIns="91425" tIns="91425" rIns="91425" bIns="91425" anchor="t" anchorCtr="0">
            <a:noAutofit/>
          </a:bodyPr>
          <a:lstStyle/>
          <a:p>
            <a:pPr marL="285750" indent="-285750">
              <a:buFont typeface="Arial" panose="020B0604020202020204"/>
              <a:buChar char="•"/>
            </a:pPr>
            <a:r>
              <a:rPr lang="zh-CN" altLang="en-US">
                <a:ea typeface="宋体" panose="02010600030101010101" pitchFamily="2" charset="-122"/>
              </a:rPr>
              <a:t>上传合约</a:t>
            </a:r>
            <a:endParaRPr lang="en-US" altLang="zh-CN"/>
          </a:p>
          <a:p>
            <a:pPr marL="285750" indent="-285750">
              <a:buFont typeface="Arial" panose="020B0604020202020204"/>
              <a:buChar char="•"/>
            </a:pPr>
            <a:r>
              <a:rPr lang="zh-CN" altLang="en-US">
                <a:cs typeface="Calibri" panose="020F0502020204030204"/>
              </a:rPr>
              <a:t>AI审核+生成报告+</a:t>
            </a:r>
            <a:br>
              <a:rPr lang="zh-CN" altLang="en-US" dirty="0">
                <a:cs typeface="Calibri" panose="020F0502020204030204"/>
              </a:rPr>
            </a:br>
            <a:r>
              <a:rPr lang="zh-CN" altLang="en-US" dirty="0">
                <a:cs typeface="Calibri" panose="020F0502020204030204"/>
              </a:rPr>
              <a:t>上传</a:t>
            </a:r>
            <a:r>
              <a:rPr lang="zh-CN" altLang="en-US">
                <a:cs typeface="Calibri" panose="020F0502020204030204"/>
              </a:rPr>
              <a:t>Hsah报告</a:t>
            </a:r>
            <a:endParaRPr lang="zh-CN" altLang="en-US" dirty="0">
              <a:cs typeface="Calibri" panose="020F0502020204030204"/>
            </a:endParaRPr>
          </a:p>
          <a:p>
            <a:pPr marL="285750" indent="-285750">
              <a:buFont typeface="Arial" panose="020B0604020202020204"/>
              <a:buChar char="•"/>
            </a:pPr>
            <a:r>
              <a:rPr lang="zh-CN" altLang="en-US">
                <a:cs typeface="Calibri" panose="020F0502020204030204"/>
              </a:rPr>
              <a:t>第三方审核确认</a:t>
            </a:r>
            <a:br>
              <a:rPr lang="zh-CN" altLang="en-US" dirty="0">
                <a:cs typeface="Calibri" panose="020F0502020204030204"/>
              </a:rPr>
            </a:br>
            <a:r>
              <a:rPr lang="zh-CN" altLang="en-US">
                <a:cs typeface="Calibri" panose="020F0502020204030204"/>
              </a:rPr>
              <a:t>(如有需要)</a:t>
            </a:r>
            <a:endParaRPr lang="zh-CN" altLang="en-US" dirty="0">
              <a:cs typeface="Calibri" panose="020F0502020204030204"/>
            </a:endParaRPr>
          </a:p>
        </p:txBody>
      </p:sp>
      <p:sp>
        <p:nvSpPr>
          <p:cNvPr id="404" name="Google Shape;404;p35"/>
          <p:cNvSpPr/>
          <p:nvPr/>
        </p:nvSpPr>
        <p:spPr>
          <a:xfrm>
            <a:off x="189251" y="4231674"/>
            <a:ext cx="714982" cy="675268"/>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5"/>
          <p:cNvSpPr/>
          <p:nvPr/>
        </p:nvSpPr>
        <p:spPr>
          <a:xfrm rot="-1865276">
            <a:off x="281517" y="1135501"/>
            <a:ext cx="389168" cy="64849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5"/>
          <p:cNvSpPr/>
          <p:nvPr/>
        </p:nvSpPr>
        <p:spPr>
          <a:xfrm>
            <a:off x="8430900" y="524012"/>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5"/>
          <p:cNvSpPr/>
          <p:nvPr/>
        </p:nvSpPr>
        <p:spPr>
          <a:xfrm>
            <a:off x="8428097" y="1745663"/>
            <a:ext cx="317121" cy="296656"/>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rot="1650174">
            <a:off x="6074661" y="764011"/>
            <a:ext cx="32750" cy="302754"/>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5"/>
          <p:cNvSpPr/>
          <p:nvPr/>
        </p:nvSpPr>
        <p:spPr>
          <a:xfrm>
            <a:off x="5548725" y="1450625"/>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5"/>
          <p:cNvSpPr/>
          <p:nvPr/>
        </p:nvSpPr>
        <p:spPr>
          <a:xfrm>
            <a:off x="7677468" y="773556"/>
            <a:ext cx="237600" cy="237600"/>
          </a:xfrm>
          <a:prstGeom prst="ellipse">
            <a:avLst/>
          </a:prstGeom>
          <a:noFill/>
          <a:ln w="28575"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5"/>
          <p:cNvSpPr/>
          <p:nvPr/>
        </p:nvSpPr>
        <p:spPr>
          <a:xfrm>
            <a:off x="6822650" y="82066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5"/>
          <p:cNvSpPr/>
          <p:nvPr/>
        </p:nvSpPr>
        <p:spPr>
          <a:xfrm>
            <a:off x="4907813" y="1812062"/>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5"/>
          <p:cNvSpPr/>
          <p:nvPr/>
        </p:nvSpPr>
        <p:spPr>
          <a:xfrm>
            <a:off x="6459669" y="1169926"/>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5"/>
          <p:cNvSpPr/>
          <p:nvPr/>
        </p:nvSpPr>
        <p:spPr>
          <a:xfrm>
            <a:off x="4656069" y="1057214"/>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 name="Picture 2"/>
          <p:cNvPicPr>
            <a:picLocks noChangeAspect="1"/>
          </p:cNvPicPr>
          <p:nvPr/>
        </p:nvPicPr>
        <p:blipFill>
          <a:blip r:embed="rId1"/>
          <a:stretch>
            <a:fillRect/>
          </a:stretch>
        </p:blipFill>
        <p:spPr>
          <a:xfrm>
            <a:off x="3171825" y="725805"/>
            <a:ext cx="5340985" cy="441769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9" name="Google Shape;399;p35"/>
          <p:cNvSpPr txBox="1">
            <a:spLocks noGrp="1"/>
          </p:cNvSpPr>
          <p:nvPr>
            <p:ph type="subTitle" idx="1"/>
          </p:nvPr>
        </p:nvSpPr>
        <p:spPr>
          <a:xfrm>
            <a:off x="759983" y="1443510"/>
            <a:ext cx="6661735" cy="2106491"/>
          </a:xfrm>
          <a:prstGeom prst="rect">
            <a:avLst/>
          </a:prstGeom>
        </p:spPr>
        <p:txBody>
          <a:bodyPr spcFirstLastPara="1" wrap="square" lIns="91425" tIns="91425" rIns="91425" bIns="91425" anchor="t" anchorCtr="0">
            <a:noAutofit/>
          </a:bodyPr>
          <a:lstStyle/>
          <a:p>
            <a:pPr marL="285750" indent="-285750">
              <a:buFont typeface="Arial" panose="020B0604020202020204"/>
              <a:buChar char="•"/>
            </a:pPr>
            <a:r>
              <a:rPr lang="zh-CN" altLang="en-US">
                <a:cs typeface="Calibri" panose="020F0502020204030204"/>
              </a:rPr>
              <a:t>接入具有AI审核合约</a:t>
            </a:r>
            <a:br>
              <a:rPr lang="zh-CN" altLang="en-US" dirty="0">
                <a:cs typeface="Calibri" panose="020F0502020204030204"/>
              </a:rPr>
            </a:br>
            <a:r>
              <a:rPr lang="zh-CN" altLang="en-US">
                <a:cs typeface="Calibri" panose="020F0502020204030204"/>
              </a:rPr>
              <a:t>功能的API</a:t>
            </a:r>
            <a:br>
              <a:rPr lang="zh-CN" altLang="en-US" dirty="0">
                <a:cs typeface="Calibri" panose="020F0502020204030204"/>
              </a:rPr>
            </a:br>
            <a:br>
              <a:rPr lang="zh-CN" altLang="en-US" dirty="0">
                <a:cs typeface="Calibri" panose="020F0502020204030204"/>
              </a:rPr>
            </a:br>
            <a:r>
              <a:rPr lang="zh-CN" altLang="en-US">
                <a:cs typeface="Calibri" panose="020F0502020204030204"/>
              </a:rPr>
              <a:t>robinai / legaliser</a:t>
            </a:r>
            <a:endParaRPr lang="zh-CN" altLang="en-US" dirty="0">
              <a:cs typeface="Calibri" panose="020F0502020204030204"/>
            </a:endParaRPr>
          </a:p>
        </p:txBody>
      </p:sp>
      <p:sp>
        <p:nvSpPr>
          <p:cNvPr id="404" name="Google Shape;404;p35"/>
          <p:cNvSpPr/>
          <p:nvPr/>
        </p:nvSpPr>
        <p:spPr>
          <a:xfrm>
            <a:off x="189251" y="4231674"/>
            <a:ext cx="714982" cy="675268"/>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5"/>
          <p:cNvSpPr/>
          <p:nvPr/>
        </p:nvSpPr>
        <p:spPr>
          <a:xfrm rot="-1865276">
            <a:off x="281517" y="1135501"/>
            <a:ext cx="389168" cy="64849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5"/>
          <p:cNvSpPr/>
          <p:nvPr/>
        </p:nvSpPr>
        <p:spPr>
          <a:xfrm>
            <a:off x="8430900" y="524012"/>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5"/>
          <p:cNvSpPr/>
          <p:nvPr/>
        </p:nvSpPr>
        <p:spPr>
          <a:xfrm>
            <a:off x="8428097" y="1745663"/>
            <a:ext cx="317121" cy="296656"/>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rot="1650174">
            <a:off x="6074661" y="764011"/>
            <a:ext cx="32750" cy="302754"/>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5"/>
          <p:cNvSpPr/>
          <p:nvPr/>
        </p:nvSpPr>
        <p:spPr>
          <a:xfrm>
            <a:off x="5548725" y="1450625"/>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5"/>
          <p:cNvSpPr/>
          <p:nvPr/>
        </p:nvSpPr>
        <p:spPr>
          <a:xfrm>
            <a:off x="7677468" y="773556"/>
            <a:ext cx="237600" cy="237600"/>
          </a:xfrm>
          <a:prstGeom prst="ellipse">
            <a:avLst/>
          </a:prstGeom>
          <a:noFill/>
          <a:ln w="28575"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5"/>
          <p:cNvSpPr/>
          <p:nvPr/>
        </p:nvSpPr>
        <p:spPr>
          <a:xfrm>
            <a:off x="6822650" y="82066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5"/>
          <p:cNvSpPr/>
          <p:nvPr/>
        </p:nvSpPr>
        <p:spPr>
          <a:xfrm>
            <a:off x="4907813" y="1812062"/>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5"/>
          <p:cNvSpPr/>
          <p:nvPr/>
        </p:nvSpPr>
        <p:spPr>
          <a:xfrm>
            <a:off x="6459669" y="1169926"/>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5"/>
          <p:cNvSpPr/>
          <p:nvPr/>
        </p:nvSpPr>
        <p:spPr>
          <a:xfrm>
            <a:off x="4656069" y="1057214"/>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 name="Picture 1"/>
          <p:cNvPicPr>
            <a:picLocks noChangeAspect="1"/>
          </p:cNvPicPr>
          <p:nvPr/>
        </p:nvPicPr>
        <p:blipFill>
          <a:blip r:embed="rId1"/>
          <a:stretch>
            <a:fillRect/>
          </a:stretch>
        </p:blipFill>
        <p:spPr>
          <a:xfrm>
            <a:off x="3372485" y="698500"/>
            <a:ext cx="3933825" cy="2021840"/>
          </a:xfrm>
          <a:prstGeom prst="rect">
            <a:avLst/>
          </a:prstGeom>
        </p:spPr>
      </p:pic>
      <p:pic>
        <p:nvPicPr>
          <p:cNvPr id="3" name="Picture 2"/>
          <p:cNvPicPr>
            <a:picLocks noChangeAspect="1"/>
          </p:cNvPicPr>
          <p:nvPr/>
        </p:nvPicPr>
        <p:blipFill>
          <a:blip r:embed="rId2"/>
          <a:stretch>
            <a:fillRect/>
          </a:stretch>
        </p:blipFill>
        <p:spPr>
          <a:xfrm>
            <a:off x="4850025" y="2924239"/>
            <a:ext cx="4093177" cy="208301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9" name="Google Shape;399;p35"/>
          <p:cNvSpPr txBox="1">
            <a:spLocks noGrp="1"/>
          </p:cNvSpPr>
          <p:nvPr>
            <p:ph type="subTitle" idx="1"/>
          </p:nvPr>
        </p:nvSpPr>
        <p:spPr>
          <a:xfrm>
            <a:off x="567578" y="689867"/>
            <a:ext cx="6661735" cy="3195431"/>
          </a:xfrm>
          <a:prstGeom prst="rect">
            <a:avLst/>
          </a:prstGeom>
        </p:spPr>
        <p:txBody>
          <a:bodyPr spcFirstLastPara="1" wrap="square" lIns="91425" tIns="91425" rIns="91425" bIns="91425" anchor="t" anchorCtr="0">
            <a:noAutofit/>
          </a:bodyPr>
          <a:lstStyle/>
          <a:p>
            <a:pPr marL="285750" indent="-285750">
              <a:buFont typeface="Arial" panose="020B0604020202020204"/>
              <a:buChar char="•"/>
            </a:pPr>
            <a:r>
              <a:rPr lang="zh-CN" altLang="en-US">
                <a:cs typeface="Calibri" panose="020F0502020204030204"/>
              </a:rPr>
              <a:t>多重把关</a:t>
            </a:r>
            <a:endParaRPr lang="zh-CN" altLang="en-US">
              <a:cs typeface="Calibri" panose="020F0502020204030204"/>
            </a:endParaRPr>
          </a:p>
          <a:p>
            <a:pPr marL="285750" indent="-285750">
              <a:buFont typeface="Arial" panose="020B0604020202020204"/>
              <a:buChar char="•"/>
            </a:pPr>
            <a:r>
              <a:rPr lang="zh-CN" altLang="en-US">
                <a:cs typeface="Calibri" panose="020F0502020204030204"/>
              </a:rPr>
              <a:t>通过ChatGPT先进行</a:t>
            </a:r>
            <a:br>
              <a:rPr lang="zh-CN" altLang="en-US" dirty="0">
                <a:cs typeface="Calibri" panose="020F0502020204030204"/>
              </a:rPr>
            </a:br>
            <a:r>
              <a:rPr lang="zh-CN" altLang="en-US">
                <a:cs typeface="Calibri" panose="020F0502020204030204"/>
              </a:rPr>
              <a:t>分析，再接入较为合适</a:t>
            </a:r>
            <a:br>
              <a:rPr lang="zh-CN" altLang="en-US" dirty="0">
                <a:cs typeface="Calibri" panose="020F0502020204030204"/>
              </a:rPr>
            </a:br>
            <a:r>
              <a:rPr lang="zh-CN" altLang="en-US">
                <a:cs typeface="Calibri" panose="020F0502020204030204"/>
              </a:rPr>
              <a:t>的API</a:t>
            </a:r>
            <a:br>
              <a:rPr lang="zh-CN" altLang="en-US" dirty="0">
                <a:cs typeface="Calibri" panose="020F0502020204030204"/>
              </a:rPr>
            </a:br>
            <a:endParaRPr lang="zh-CN" altLang="en-US" dirty="0">
              <a:cs typeface="Calibri" panose="020F0502020204030204"/>
            </a:endParaRPr>
          </a:p>
          <a:p>
            <a:pPr marL="285750" indent="-285750">
              <a:buFont typeface="Arial" panose="020B0604020202020204"/>
              <a:buChar char="•"/>
            </a:pPr>
            <a:r>
              <a:rPr lang="zh-CN" altLang="en-US">
                <a:cs typeface="Calibri" panose="020F0502020204030204"/>
              </a:rPr>
              <a:t>由于使用API也需成本，</a:t>
            </a:r>
            <a:br>
              <a:rPr lang="zh-CN" altLang="en-US" dirty="0">
                <a:cs typeface="Calibri" panose="020F0502020204030204"/>
              </a:rPr>
            </a:br>
            <a:r>
              <a:rPr lang="zh-CN" altLang="en-US">
                <a:cs typeface="Calibri" panose="020F0502020204030204"/>
              </a:rPr>
              <a:t>所以我們都会添加收费</a:t>
            </a:r>
            <a:endParaRPr lang="zh-CN" altLang="en-US">
              <a:cs typeface="Calibri" panose="020F0502020204030204"/>
            </a:endParaRPr>
          </a:p>
          <a:p>
            <a:pPr marL="0" indent="0">
              <a:buFont typeface="Arial" panose="020B0604020202020204"/>
            </a:pPr>
            <a:r>
              <a:rPr lang="en-US" altLang="zh-CN">
                <a:cs typeface="Calibri" panose="020F0502020204030204"/>
              </a:rPr>
              <a:t>    </a:t>
            </a:r>
            <a:r>
              <a:rPr lang="zh-CN" altLang="en-US">
                <a:cs typeface="Calibri" panose="020F0502020204030204"/>
              </a:rPr>
              <a:t>模式</a:t>
            </a:r>
            <a:endParaRPr lang="zh-CN" altLang="en-US" dirty="0">
              <a:cs typeface="Calibri" panose="020F0502020204030204"/>
            </a:endParaRPr>
          </a:p>
        </p:txBody>
      </p:sp>
      <p:sp>
        <p:nvSpPr>
          <p:cNvPr id="404" name="Google Shape;404;p35"/>
          <p:cNvSpPr/>
          <p:nvPr/>
        </p:nvSpPr>
        <p:spPr>
          <a:xfrm>
            <a:off x="189251" y="4231674"/>
            <a:ext cx="714982" cy="675268"/>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5"/>
          <p:cNvSpPr/>
          <p:nvPr/>
        </p:nvSpPr>
        <p:spPr>
          <a:xfrm rot="-1865276">
            <a:off x="281517" y="1135501"/>
            <a:ext cx="389168" cy="64849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5"/>
          <p:cNvSpPr/>
          <p:nvPr/>
        </p:nvSpPr>
        <p:spPr>
          <a:xfrm>
            <a:off x="8430900" y="524012"/>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5"/>
          <p:cNvSpPr/>
          <p:nvPr/>
        </p:nvSpPr>
        <p:spPr>
          <a:xfrm>
            <a:off x="8428097" y="1745663"/>
            <a:ext cx="317121" cy="296656"/>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rot="1650174">
            <a:off x="6074661" y="764011"/>
            <a:ext cx="32750" cy="302754"/>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5"/>
          <p:cNvSpPr/>
          <p:nvPr/>
        </p:nvSpPr>
        <p:spPr>
          <a:xfrm>
            <a:off x="5548725" y="1450625"/>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5"/>
          <p:cNvSpPr/>
          <p:nvPr/>
        </p:nvSpPr>
        <p:spPr>
          <a:xfrm>
            <a:off x="7677468" y="773556"/>
            <a:ext cx="237600" cy="237600"/>
          </a:xfrm>
          <a:prstGeom prst="ellipse">
            <a:avLst/>
          </a:prstGeom>
          <a:noFill/>
          <a:ln w="28575"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5"/>
          <p:cNvSpPr/>
          <p:nvPr/>
        </p:nvSpPr>
        <p:spPr>
          <a:xfrm>
            <a:off x="6822650" y="82066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5"/>
          <p:cNvSpPr/>
          <p:nvPr/>
        </p:nvSpPr>
        <p:spPr>
          <a:xfrm>
            <a:off x="4907813" y="1812062"/>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5"/>
          <p:cNvSpPr/>
          <p:nvPr/>
        </p:nvSpPr>
        <p:spPr>
          <a:xfrm>
            <a:off x="6459669" y="1169926"/>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5"/>
          <p:cNvSpPr/>
          <p:nvPr/>
        </p:nvSpPr>
        <p:spPr>
          <a:xfrm>
            <a:off x="4656069" y="1057214"/>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4" name="Picture 3"/>
          <p:cNvPicPr>
            <a:picLocks noChangeAspect="1"/>
          </p:cNvPicPr>
          <p:nvPr/>
        </p:nvPicPr>
        <p:blipFill>
          <a:blip r:embed="rId1"/>
          <a:stretch>
            <a:fillRect/>
          </a:stretch>
        </p:blipFill>
        <p:spPr>
          <a:xfrm>
            <a:off x="3053526" y="290174"/>
            <a:ext cx="5614602" cy="3195704"/>
          </a:xfrm>
          <a:prstGeom prst="rect">
            <a:avLst/>
          </a:prstGeom>
        </p:spPr>
      </p:pic>
      <p:pic>
        <p:nvPicPr>
          <p:cNvPr id="5" name="Picture 4"/>
          <p:cNvPicPr>
            <a:picLocks noChangeAspect="1"/>
          </p:cNvPicPr>
          <p:nvPr/>
        </p:nvPicPr>
        <p:blipFill>
          <a:blip r:embed="rId2"/>
          <a:stretch>
            <a:fillRect/>
          </a:stretch>
        </p:blipFill>
        <p:spPr>
          <a:xfrm>
            <a:off x="4960620" y="2042160"/>
            <a:ext cx="3618230" cy="299783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2" name="Google Shape;352;p3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r>
              <a:rPr lang="zh-HK" altLang="en-US" b="0"/>
              <a:t>期望 </a:t>
            </a:r>
            <a:endParaRPr lang="en-US" altLang="zh-HK"/>
          </a:p>
        </p:txBody>
      </p:sp>
      <p:sp>
        <p:nvSpPr>
          <p:cNvPr id="3" name="Text Placeholder 2"/>
          <p:cNvSpPr>
            <a:spLocks noGrp="1"/>
          </p:cNvSpPr>
          <p:nvPr>
            <p:ph type="body" idx="1"/>
          </p:nvPr>
        </p:nvSpPr>
        <p:spPr/>
        <p:txBody>
          <a:bodyPr/>
          <a:lstStyle/>
          <a:p>
            <a:r>
              <a:rPr lang="zh-CN" altLang="zh-TW">
                <a:solidFill>
                  <a:srgbClr val="FFFFFF"/>
                </a:solidFill>
                <a:ea typeface="宋体" panose="02010600030101010101" pitchFamily="2" charset="-122"/>
                <a:cs typeface="Calibri" panose="020F0502020204030204"/>
              </a:rPr>
              <a:t>让大众</a:t>
            </a:r>
            <a:r>
              <a:rPr lang="zh-TW" altLang="en-US">
                <a:solidFill>
                  <a:srgbClr val="FFFFFF"/>
                </a:solidFill>
                <a:cs typeface="Calibri" panose="020F0502020204030204"/>
              </a:rPr>
              <a:t>都可以享受</a:t>
            </a:r>
            <a:r>
              <a:rPr lang="zh-CN" altLang="zh-TW">
                <a:solidFill>
                  <a:srgbClr val="FFFFFF"/>
                </a:solidFill>
                <a:ea typeface="宋体" panose="02010600030101010101" pitchFamily="2" charset="-122"/>
                <a:cs typeface="Calibri" panose="020F0502020204030204"/>
              </a:rPr>
              <a:t>技术创新</a:t>
            </a:r>
            <a:r>
              <a:rPr lang="zh-TW" altLang="en-US">
                <a:solidFill>
                  <a:srgbClr val="FFFFFF"/>
                </a:solidFill>
                <a:cs typeface="Calibri" panose="020F0502020204030204"/>
              </a:rPr>
              <a:t>的成果</a:t>
            </a:r>
            <a:endParaRPr lang="zh-TW" altLang="en-US" dirty="0">
              <a:solidFill>
                <a:srgbClr val="FFFFFF"/>
              </a:solidFill>
              <a:cs typeface="Calibri" panose="020F0502020204030204"/>
            </a:endParaRPr>
          </a:p>
          <a:p>
            <a:r>
              <a:rPr lang="zh-CN" altLang="zh-TW">
                <a:solidFill>
                  <a:srgbClr val="FFFFFF"/>
                </a:solidFill>
                <a:ea typeface="宋体" panose="02010600030101010101" pitchFamily="2" charset="-122"/>
                <a:cs typeface="Calibri" panose="020F0502020204030204"/>
              </a:rPr>
              <a:t>推广区块链</a:t>
            </a:r>
            <a:r>
              <a:rPr lang="en-US" altLang="zh-CN">
                <a:solidFill>
                  <a:srgbClr val="FFFFFF"/>
                </a:solidFill>
                <a:ea typeface="宋体" panose="02010600030101010101" pitchFamily="2" charset="-122"/>
                <a:cs typeface="Calibri" panose="020F0502020204030204"/>
              </a:rPr>
              <a:t>+</a:t>
            </a:r>
            <a:r>
              <a:rPr lang="zh-TW" altLang="en-US">
                <a:solidFill>
                  <a:srgbClr val="FFFFFF"/>
                </a:solidFill>
                <a:cs typeface="Calibri" panose="020F0502020204030204"/>
              </a:rPr>
              <a:t>AI的</a:t>
            </a:r>
            <a:r>
              <a:rPr lang="zh-CN" altLang="zh-TW">
                <a:solidFill>
                  <a:srgbClr val="FFFFFF"/>
                </a:solidFill>
                <a:ea typeface="宋体" panose="02010600030101010101" pitchFamily="2" charset="-122"/>
                <a:cs typeface="Calibri" panose="020F0502020204030204"/>
              </a:rPr>
              <a:t>应用</a:t>
            </a:r>
            <a:r>
              <a:rPr lang="zh-TW" altLang="en-US">
                <a:solidFill>
                  <a:srgbClr val="FFFFFF"/>
                </a:solidFill>
                <a:cs typeface="Calibri" panose="020F0502020204030204"/>
              </a:rPr>
              <a:t>方案</a:t>
            </a:r>
            <a:endParaRPr lang="zh-TW" altLang="en-US" dirty="0">
              <a:solidFill>
                <a:srgbClr val="FFFFFF"/>
              </a:solidFill>
              <a:cs typeface="Calibri" panose="020F0502020204030204"/>
            </a:endParaRPr>
          </a:p>
          <a:p>
            <a:r>
              <a:rPr lang="zh-TW" altLang="en-US">
                <a:cs typeface="Calibri" panose="020F0502020204030204"/>
              </a:rPr>
              <a:t>保障</a:t>
            </a:r>
            <a:r>
              <a:rPr lang="zh-CN" altLang="zh-TW">
                <a:ea typeface="宋体" panose="02010600030101010101" pitchFamily="2" charset="-122"/>
                <a:cs typeface="Calibri" panose="020F0502020204030204"/>
              </a:rPr>
              <a:t>个人利益和隐私</a:t>
            </a:r>
            <a:endParaRPr lang="zh-TW" altLang="en-US" dirty="0">
              <a:cs typeface="Calibri" panose="020F0502020204030204"/>
            </a:endParaRPr>
          </a:p>
          <a:p>
            <a:r>
              <a:rPr lang="zh-TW" altLang="en-US">
                <a:cs typeface="Calibri" panose="020F0502020204030204"/>
              </a:rPr>
              <a:t>以</a:t>
            </a:r>
            <a:r>
              <a:rPr lang="zh-CN" altLang="zh-TW">
                <a:ea typeface="宋体" panose="02010600030101010101" pitchFamily="2" charset="-122"/>
                <a:cs typeface="Calibri" panose="020F0502020204030204"/>
              </a:rPr>
              <a:t>家居装修</a:t>
            </a:r>
            <a:r>
              <a:rPr lang="zh-TW" altLang="en-US">
                <a:cs typeface="Calibri" panose="020F0502020204030204"/>
              </a:rPr>
              <a:t>的</a:t>
            </a:r>
            <a:r>
              <a:rPr lang="zh-CN" altLang="zh-TW">
                <a:ea typeface="宋体" panose="02010600030101010101" pitchFamily="2" charset="-122"/>
                <a:cs typeface="Calibri" panose="020F0502020204030204"/>
              </a:rPr>
              <a:t>市场作为起点</a:t>
            </a:r>
            <a:r>
              <a:rPr lang="zh-TW" altLang="en-US">
                <a:cs typeface="Calibri" panose="020F0502020204030204"/>
              </a:rPr>
              <a:t>，</a:t>
            </a:r>
            <a:r>
              <a:rPr lang="zh-CN" altLang="zh-TW">
                <a:cs typeface="Calibri" panose="020F0502020204030204"/>
              </a:rPr>
              <a:t>之后会</a:t>
            </a:r>
            <a:r>
              <a:rPr lang="zh-TW" altLang="en-US">
                <a:cs typeface="Calibri" panose="020F0502020204030204"/>
              </a:rPr>
              <a:t>一步步向其他</a:t>
            </a:r>
            <a:r>
              <a:rPr lang="zh-CN" altLang="zh-TW">
                <a:ea typeface="宋体" panose="02010600030101010101" pitchFamily="2" charset="-122"/>
                <a:cs typeface="Calibri" panose="020F0502020204030204"/>
              </a:rPr>
              <a:t>市场</a:t>
            </a:r>
            <a:r>
              <a:rPr lang="zh-CN" altLang="zh-TW">
                <a:cs typeface="Calibri" panose="020F0502020204030204"/>
              </a:rPr>
              <a:t>发展</a:t>
            </a:r>
            <a:r>
              <a:rPr lang="zh-TW" altLang="en-US">
                <a:cs typeface="Calibri" panose="020F0502020204030204"/>
              </a:rPr>
              <a:t>。</a:t>
            </a:r>
            <a:endParaRPr lang="zh-TW" altLang="en-US" dirty="0">
              <a:cs typeface="Calibri" panose="020F0502020204030204"/>
            </a:endParaRPr>
          </a:p>
          <a:p>
            <a:endParaRPr lang="zh-TW" altLang="en-US" dirty="0">
              <a:cs typeface="Calibri" panose="020F0502020204030204"/>
            </a:endParaRPr>
          </a:p>
          <a:p>
            <a:r>
              <a:rPr lang="zh-TW">
                <a:cs typeface="Calibri" panose="020F0502020204030204"/>
              </a:rPr>
              <a:t>家居</a:t>
            </a:r>
            <a:r>
              <a:rPr lang="zh-CN" altLang="zh-TW">
                <a:ea typeface="宋体" panose="02010600030101010101" pitchFamily="2" charset="-122"/>
                <a:cs typeface="Calibri" panose="020F0502020204030204"/>
              </a:rPr>
              <a:t>装修</a:t>
            </a:r>
            <a:r>
              <a:rPr lang="zh-TW" altLang="en-US">
                <a:cs typeface="Calibri" panose="020F0502020204030204"/>
              </a:rPr>
              <a:t>相信是每個家庭都需要的東西，如果能以</a:t>
            </a:r>
            <a:r>
              <a:rPr lang="zh-CN" altLang="zh-TW">
                <a:ea typeface="宋体" panose="02010600030101010101" pitchFamily="2" charset="-122"/>
                <a:cs typeface="Calibri" panose="020F0502020204030204"/>
              </a:rPr>
              <a:t>这</a:t>
            </a:r>
            <a:r>
              <a:rPr lang="zh-TW" altLang="en-US">
                <a:cs typeface="Calibri" panose="020F0502020204030204"/>
              </a:rPr>
              <a:t>方向面向</a:t>
            </a:r>
            <a:r>
              <a:rPr lang="zh-CN" altLang="zh-TW">
                <a:ea typeface="宋体" panose="02010600030101010101" pitchFamily="2" charset="-122"/>
                <a:cs typeface="Calibri" panose="020F0502020204030204"/>
              </a:rPr>
              <a:t>大众</a:t>
            </a:r>
            <a:r>
              <a:rPr lang="zh-TW" altLang="en-US">
                <a:cs typeface="Calibri" panose="020F0502020204030204"/>
              </a:rPr>
              <a:t>，可能</a:t>
            </a:r>
            <a:r>
              <a:rPr lang="zh-CN" altLang="zh-TW">
                <a:ea typeface="宋体" panose="02010600030101010101" pitchFamily="2" charset="-122"/>
                <a:cs typeface="Calibri" panose="020F0502020204030204"/>
              </a:rPr>
              <a:t>会收获更多</a:t>
            </a:r>
            <a:r>
              <a:rPr lang="zh-TW" altLang="en-US">
                <a:cs typeface="Calibri" panose="020F0502020204030204"/>
              </a:rPr>
              <a:t>。</a:t>
            </a:r>
            <a:endParaRPr lang="zh-TW" altLang="en-US" dirty="0">
              <a:cs typeface="Calibri" panose="020F0502020204030204"/>
            </a:endParaRPr>
          </a:p>
          <a:p>
            <a:endParaRPr lang="zh-TW" altLang="en-US" dirty="0">
              <a:cs typeface="Calibri" panose="020F0502020204030204"/>
            </a:endParaRPr>
          </a:p>
          <a:p>
            <a:r>
              <a:rPr lang="zh-CN" altLang="zh-TW">
                <a:ea typeface="宋体" panose="02010600030101010101" pitchFamily="2" charset="-122"/>
                <a:cs typeface="Calibri" panose="020F0502020204030204"/>
              </a:rPr>
              <a:t>数字化时代</a:t>
            </a:r>
            <a:r>
              <a:rPr lang="zh-TW" altLang="en-US">
                <a:cs typeface="Calibri" panose="020F0502020204030204"/>
              </a:rPr>
              <a:t>，</a:t>
            </a:r>
            <a:r>
              <a:rPr lang="zh-CN" altLang="zh-TW">
                <a:ea typeface="宋体" panose="02010600030101010101" pitchFamily="2" charset="-122"/>
                <a:cs typeface="Calibri" panose="020F0502020204030204"/>
              </a:rPr>
              <a:t>越来越多的场景</a:t>
            </a:r>
            <a:r>
              <a:rPr lang="zh-TW" altLang="en-US">
                <a:cs typeface="Calibri" panose="020F0502020204030204"/>
              </a:rPr>
              <a:t>是</a:t>
            </a:r>
            <a:r>
              <a:rPr lang="zh-CN" altLang="zh-TW">
                <a:ea typeface="宋体" panose="02010600030101010101" pitchFamily="2" charset="-122"/>
                <a:cs typeface="Calibri" panose="020F0502020204030204"/>
              </a:rPr>
              <a:t>需要数字版合约</a:t>
            </a:r>
            <a:r>
              <a:rPr lang="zh-TW" altLang="en-US">
                <a:cs typeface="Calibri" panose="020F0502020204030204"/>
              </a:rPr>
              <a:t>，</a:t>
            </a:r>
            <a:r>
              <a:rPr lang="zh-CN" altLang="zh-TW">
                <a:ea typeface="宋体" panose="02010600030101010101" pitchFamily="2" charset="-122"/>
                <a:cs typeface="Calibri" panose="020F0502020204030204"/>
              </a:rPr>
              <a:t>估计</a:t>
            </a:r>
            <a:r>
              <a:rPr lang="zh-TW" altLang="en-US">
                <a:cs typeface="Calibri" panose="020F0502020204030204"/>
              </a:rPr>
              <a:t>在</a:t>
            </a:r>
            <a:r>
              <a:rPr lang="zh-CN" altLang="zh-TW">
                <a:ea typeface="宋体" panose="02010600030101010101" pitchFamily="2" charset="-122"/>
                <a:cs typeface="Calibri" panose="020F0502020204030204"/>
              </a:rPr>
              <a:t>这</a:t>
            </a:r>
            <a:r>
              <a:rPr lang="zh-TW" altLang="en-US">
                <a:cs typeface="Calibri" panose="020F0502020204030204"/>
              </a:rPr>
              <a:t>方向</a:t>
            </a:r>
            <a:r>
              <a:rPr lang="zh-CN" altLang="zh-TW">
                <a:ea typeface="宋体" panose="02010600030101010101" pitchFamily="2" charset="-122"/>
                <a:cs typeface="Calibri" panose="020F0502020204030204"/>
              </a:rPr>
              <a:t>是有发展潜力的。</a:t>
            </a:r>
            <a:endParaRPr lang="zh-CN" altLang="zh-TW" dirty="0">
              <a:ea typeface="宋体" panose="02010600030101010101" pitchFamily="2" charset="-122"/>
              <a:cs typeface="Calibri" panose="020F05020202040302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7"/>
          <p:cNvSpPr txBox="1">
            <a:spLocks noGrp="1"/>
          </p:cNvSpPr>
          <p:nvPr>
            <p:ph type="subTitle" idx="3"/>
          </p:nvPr>
        </p:nvSpPr>
        <p:spPr>
          <a:xfrm>
            <a:off x="6594004" y="783513"/>
            <a:ext cx="2255922" cy="726589"/>
          </a:xfrm>
          <a:prstGeom prst="rect">
            <a:avLst/>
          </a:prstGeom>
        </p:spPr>
        <p:txBody>
          <a:bodyPr spcFirstLastPara="1" wrap="square" lIns="91425" tIns="91425" rIns="91425" bIns="91425" anchor="b" anchorCtr="0">
            <a:noAutofit/>
          </a:bodyPr>
          <a:lstStyle/>
          <a:p>
            <a:pPr marL="0" indent="0"/>
            <a:r>
              <a:rPr lang="zh-CN" altLang="en-US" b="0"/>
              <a:t>項目职责</a:t>
            </a:r>
            <a:r>
              <a:rPr lang="en-US" b="0" dirty="0"/>
              <a:t>: </a:t>
            </a:r>
            <a:endParaRPr lang="en-US" dirty="0"/>
          </a:p>
        </p:txBody>
      </p:sp>
      <p:sp>
        <p:nvSpPr>
          <p:cNvPr id="440" name="Google Shape;440;p37"/>
          <p:cNvSpPr txBox="1">
            <a:spLocks noGrp="1"/>
          </p:cNvSpPr>
          <p:nvPr>
            <p:ph type="subTitle" idx="4"/>
          </p:nvPr>
        </p:nvSpPr>
        <p:spPr>
          <a:xfrm>
            <a:off x="6597021" y="1510623"/>
            <a:ext cx="2468011" cy="1559538"/>
          </a:xfrm>
          <a:prstGeom prst="rect">
            <a:avLst/>
          </a:prstGeom>
        </p:spPr>
        <p:txBody>
          <a:bodyPr spcFirstLastPara="1" wrap="square" lIns="91425" tIns="91425" rIns="91425" bIns="91425" anchor="t" anchorCtr="0">
            <a:noAutofit/>
          </a:bodyPr>
          <a:lstStyle/>
          <a:p>
            <a:pPr marL="0" indent="0"/>
            <a:r>
              <a:rPr lang="zh-CN">
                <a:solidFill>
                  <a:srgbClr val="FFFFFF"/>
                </a:solidFill>
                <a:cs typeface="Calibri" panose="020F0502020204030204"/>
              </a:rPr>
              <a:t>负责项目的整体设计，</a:t>
            </a:r>
            <a:r>
              <a:rPr lang="en-US" altLang="zh-CN" dirty="0">
                <a:solidFill>
                  <a:srgbClr val="FFFFFF"/>
                </a:solidFill>
                <a:cs typeface="Calibri" panose="020F0502020204030204"/>
              </a:rPr>
              <a:t>MOVE</a:t>
            </a:r>
            <a:r>
              <a:rPr lang="zh-CN" altLang="en-US" dirty="0">
                <a:solidFill>
                  <a:srgbClr val="FFFFFF"/>
                </a:solidFill>
                <a:ea typeface="宋体" panose="02010600030101010101" pitchFamily="2" charset="-122"/>
                <a:cs typeface="Calibri" panose="020F0502020204030204"/>
              </a:rPr>
              <a:t>合约</a:t>
            </a:r>
            <a:r>
              <a:rPr lang="zh-CN">
                <a:solidFill>
                  <a:srgbClr val="FFFFFF"/>
                </a:solidFill>
                <a:cs typeface="Calibri" panose="020F0502020204030204"/>
              </a:rPr>
              <a:t>、验证技术的设计及开发</a:t>
            </a:r>
            <a:endParaRPr lang="en-US"/>
          </a:p>
        </p:txBody>
      </p:sp>
      <p:sp>
        <p:nvSpPr>
          <p:cNvPr id="441" name="Google Shape;441;p37"/>
          <p:cNvSpPr/>
          <p:nvPr/>
        </p:nvSpPr>
        <p:spPr>
          <a:xfrm>
            <a:off x="3131850" y="1449950"/>
            <a:ext cx="2880300" cy="2880300"/>
          </a:xfrm>
          <a:prstGeom prst="roundRect">
            <a:avLst>
              <a:gd name="adj" fmla="val 28198"/>
            </a:avLst>
          </a:prstGeom>
          <a:noFill/>
          <a:ln w="38100" cap="flat" cmpd="sng">
            <a:solidFill>
              <a:schemeClr val="accent2"/>
            </a:solidFill>
            <a:prstDash val="solid"/>
            <a:round/>
            <a:headEnd type="none" w="sm" len="sm"/>
            <a:tailEnd type="none" w="sm" len="sm"/>
          </a:ln>
          <a:effectLst>
            <a:outerShdw blurRad="142875" dist="19050" dir="5400000" algn="bl" rotWithShape="0">
              <a:schemeClr val="accent2">
                <a:alpha val="62000"/>
              </a:schemeClr>
            </a:outerShdw>
            <a:reflection stA="40000" endPos="3000" dist="2857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3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r>
              <a:rPr lang="zh-CN" altLang="zh-TW" b="0">
                <a:ea typeface="宋体" panose="02010600030101010101" pitchFamily="2" charset="-122"/>
              </a:rPr>
              <a:t>团队介绍</a:t>
            </a:r>
            <a:r>
              <a:rPr lang="zh-TW" b="0"/>
              <a:t> </a:t>
            </a:r>
            <a:endParaRPr lang="en-US"/>
          </a:p>
        </p:txBody>
      </p:sp>
      <p:sp>
        <p:nvSpPr>
          <p:cNvPr id="443" name="Google Shape;443;p37"/>
          <p:cNvSpPr txBox="1">
            <a:spLocks noGrp="1"/>
          </p:cNvSpPr>
          <p:nvPr>
            <p:ph type="subTitle" idx="1"/>
          </p:nvPr>
        </p:nvSpPr>
        <p:spPr>
          <a:xfrm>
            <a:off x="713100" y="2085338"/>
            <a:ext cx="1783200" cy="740700"/>
          </a:xfrm>
          <a:prstGeom prst="rect">
            <a:avLst/>
          </a:prstGeom>
        </p:spPr>
        <p:txBody>
          <a:bodyPr spcFirstLastPara="1" wrap="square" lIns="91425" tIns="91425" rIns="91425" bIns="91425" anchor="b" anchorCtr="0">
            <a:noAutofit/>
          </a:bodyPr>
          <a:lstStyle/>
          <a:p>
            <a:pPr marL="0" indent="0"/>
            <a:r>
              <a:rPr lang="zh-CN" altLang="en-US">
                <a:ea typeface="宋体" panose="02010600030101010101" pitchFamily="2" charset="-122"/>
              </a:rPr>
              <a:t>杨景辉</a:t>
            </a:r>
            <a:endParaRPr lang="zh-CN" altLang="en-US">
              <a:ea typeface="宋体" panose="02010600030101010101" pitchFamily="2" charset="-122"/>
            </a:endParaRPr>
          </a:p>
        </p:txBody>
      </p:sp>
      <p:sp>
        <p:nvSpPr>
          <p:cNvPr id="444" name="Google Shape;444;p37"/>
          <p:cNvSpPr txBox="1">
            <a:spLocks noGrp="1"/>
          </p:cNvSpPr>
          <p:nvPr>
            <p:ph type="subTitle" idx="2"/>
          </p:nvPr>
        </p:nvSpPr>
        <p:spPr>
          <a:xfrm>
            <a:off x="466344" y="2752263"/>
            <a:ext cx="2029956" cy="941700"/>
          </a:xfrm>
          <a:prstGeom prst="rect">
            <a:avLst/>
          </a:prstGeom>
        </p:spPr>
        <p:txBody>
          <a:bodyPr spcFirstLastPara="1" wrap="square" lIns="91425" tIns="91425" rIns="91425" bIns="91425" anchor="t" anchorCtr="0">
            <a:noAutofit/>
          </a:bodyPr>
          <a:lstStyle/>
          <a:p>
            <a:r>
              <a:rPr lang="zh-CN" altLang="en-US"/>
              <a:t>香港城市大学</a:t>
            </a:r>
            <a:r>
              <a:rPr lang="en-US" altLang="zh-CN" dirty="0"/>
              <a:t> </a:t>
            </a:r>
            <a:endParaRPr lang="en-US" dirty="0"/>
          </a:p>
          <a:p>
            <a:pPr marL="0" indent="0"/>
            <a:r>
              <a:rPr lang="zh-CN" altLang="en-US" dirty="0">
                <a:ea typeface="宋体" panose="02010600030101010101" pitchFamily="2" charset="-122"/>
              </a:rPr>
              <a:t>理学硕士</a:t>
            </a:r>
            <a:r>
              <a:rPr lang="en-US" altLang="zh-CN" dirty="0"/>
              <a:t> </a:t>
            </a:r>
            <a:endParaRPr lang="en-US" altLang="zh-CN" dirty="0"/>
          </a:p>
        </p:txBody>
      </p:sp>
      <p:sp>
        <p:nvSpPr>
          <p:cNvPr id="446" name="Google Shape;446;p37"/>
          <p:cNvSpPr/>
          <p:nvPr/>
        </p:nvSpPr>
        <p:spPr>
          <a:xfrm>
            <a:off x="3131850" y="1449950"/>
            <a:ext cx="514500" cy="514500"/>
          </a:xfrm>
          <a:prstGeom prst="ellipse">
            <a:avLst/>
          </a:prstGeom>
          <a:gradFill>
            <a:gsLst>
              <a:gs pos="0">
                <a:schemeClr val="lt1"/>
              </a:gs>
              <a:gs pos="100000">
                <a:schemeClr val="accent1"/>
              </a:gs>
            </a:gsLst>
            <a:lin ang="5400700" scaled="0"/>
          </a:gradFill>
          <a:ln>
            <a:noFill/>
          </a:ln>
          <a:effectLst>
            <a:outerShdw blurRad="12858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37"/>
          <p:cNvSpPr/>
          <p:nvPr/>
        </p:nvSpPr>
        <p:spPr>
          <a:xfrm rot="1083274">
            <a:off x="5453814" y="1190382"/>
            <a:ext cx="585152" cy="1033631"/>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algn="bl" rotWithShape="0">
              <a:schemeClr val="accent3">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1026"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b="2828"/>
          <a:stretch>
            <a:fillRect/>
          </a:stretch>
        </p:blipFill>
        <p:spPr bwMode="auto">
          <a:xfrm>
            <a:off x="3592513" y="1651288"/>
            <a:ext cx="2031047" cy="2367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Google Shape;439;p37"/>
          <p:cNvSpPr txBox="1"/>
          <p:nvPr/>
        </p:nvSpPr>
        <p:spPr>
          <a:xfrm>
            <a:off x="6184733" y="3163714"/>
            <a:ext cx="1783200" cy="41633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1pPr>
            <a:lvl2pPr marL="914400" marR="0" lvl="1"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2pPr>
            <a:lvl3pPr marL="1371600" marR="0" lvl="2"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3pPr>
            <a:lvl4pPr marL="1828800" marR="0" lvl="3"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4pPr>
            <a:lvl5pPr marL="2286000" marR="0" lvl="4"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5pPr>
            <a:lvl6pPr marL="2743200" marR="0" lvl="5"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6pPr>
            <a:lvl7pPr marL="3200400" marR="0" lvl="6"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7pPr>
            <a:lvl8pPr marL="3657600" marR="0" lvl="7"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8pPr>
            <a:lvl9pPr marL="4114800" marR="0" lvl="8"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9pPr>
          </a:lstStyle>
          <a:p>
            <a:pPr marL="0" indent="0"/>
            <a:r>
              <a:rPr lang="zh-CN" altLang="en-US" b="0" dirty="0">
                <a:ea typeface="宋体" panose="02010600030101010101" pitchFamily="2" charset="-122"/>
              </a:rPr>
              <a:t>经验</a:t>
            </a:r>
            <a:r>
              <a:rPr lang="en-US" b="0" dirty="0"/>
              <a:t>: </a:t>
            </a:r>
            <a:endParaRPr lang="en-US" dirty="0"/>
          </a:p>
        </p:txBody>
      </p:sp>
      <p:sp>
        <p:nvSpPr>
          <p:cNvPr id="12" name="Google Shape;440;p37"/>
          <p:cNvSpPr txBox="1"/>
          <p:nvPr/>
        </p:nvSpPr>
        <p:spPr>
          <a:xfrm>
            <a:off x="6184733" y="3472040"/>
            <a:ext cx="2880300" cy="13890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600"/>
              <a:buFont typeface="IBM Plex Sans"/>
              <a:buNone/>
              <a:defRPr sz="1600" b="0" i="0" u="none" strike="noStrike" cap="none">
                <a:solidFill>
                  <a:schemeClr val="lt1"/>
                </a:solidFill>
                <a:latin typeface="IBM Plex Sans"/>
                <a:ea typeface="IBM Plex Sans"/>
                <a:cs typeface="IBM Plex Sans"/>
                <a:sym typeface="IBM Plex Sans"/>
              </a:defRPr>
            </a:lvl1pPr>
            <a:lvl2pPr marL="914400" marR="0" lvl="1" indent="-330200" algn="l" rtl="0">
              <a:lnSpc>
                <a:spcPct val="100000"/>
              </a:lnSpc>
              <a:spcBef>
                <a:spcPts val="0"/>
              </a:spcBef>
              <a:spcAft>
                <a:spcPts val="0"/>
              </a:spcAft>
              <a:buClr>
                <a:schemeClr val="lt1"/>
              </a:buClr>
              <a:buSzPts val="1600"/>
              <a:buFont typeface="IBM Plex Sans"/>
              <a:buNone/>
              <a:defRPr sz="1600" b="0" i="0" u="none" strike="noStrike" cap="none">
                <a:solidFill>
                  <a:schemeClr val="lt1"/>
                </a:solidFill>
                <a:latin typeface="IBM Plex Sans"/>
                <a:ea typeface="IBM Plex Sans"/>
                <a:cs typeface="IBM Plex Sans"/>
                <a:sym typeface="IBM Plex Sans"/>
              </a:defRPr>
            </a:lvl2pPr>
            <a:lvl3pPr marL="1371600" marR="0" lvl="2" indent="-330200" algn="l" rtl="0">
              <a:lnSpc>
                <a:spcPct val="100000"/>
              </a:lnSpc>
              <a:spcBef>
                <a:spcPts val="0"/>
              </a:spcBef>
              <a:spcAft>
                <a:spcPts val="0"/>
              </a:spcAft>
              <a:buClr>
                <a:schemeClr val="lt1"/>
              </a:buClr>
              <a:buSzPts val="1600"/>
              <a:buFont typeface="IBM Plex Sans"/>
              <a:buNone/>
              <a:defRPr sz="1600" b="0" i="0" u="none" strike="noStrike" cap="none">
                <a:solidFill>
                  <a:schemeClr val="lt1"/>
                </a:solidFill>
                <a:latin typeface="IBM Plex Sans"/>
                <a:ea typeface="IBM Plex Sans"/>
                <a:cs typeface="IBM Plex Sans"/>
                <a:sym typeface="IBM Plex Sans"/>
              </a:defRPr>
            </a:lvl3pPr>
            <a:lvl4pPr marL="1828800" marR="0" lvl="3" indent="-330200" algn="l" rtl="0">
              <a:lnSpc>
                <a:spcPct val="100000"/>
              </a:lnSpc>
              <a:spcBef>
                <a:spcPts val="0"/>
              </a:spcBef>
              <a:spcAft>
                <a:spcPts val="0"/>
              </a:spcAft>
              <a:buClr>
                <a:schemeClr val="lt1"/>
              </a:buClr>
              <a:buSzPts val="1600"/>
              <a:buFont typeface="IBM Plex Sans"/>
              <a:buNone/>
              <a:defRPr sz="1600" b="0" i="0" u="none" strike="noStrike" cap="none">
                <a:solidFill>
                  <a:schemeClr val="lt1"/>
                </a:solidFill>
                <a:latin typeface="IBM Plex Sans"/>
                <a:ea typeface="IBM Plex Sans"/>
                <a:cs typeface="IBM Plex Sans"/>
                <a:sym typeface="IBM Plex Sans"/>
              </a:defRPr>
            </a:lvl4pPr>
            <a:lvl5pPr marL="2286000" marR="0" lvl="4" indent="-330200" algn="l" rtl="0">
              <a:lnSpc>
                <a:spcPct val="100000"/>
              </a:lnSpc>
              <a:spcBef>
                <a:spcPts val="0"/>
              </a:spcBef>
              <a:spcAft>
                <a:spcPts val="0"/>
              </a:spcAft>
              <a:buClr>
                <a:schemeClr val="lt1"/>
              </a:buClr>
              <a:buSzPts val="1600"/>
              <a:buFont typeface="IBM Plex Sans"/>
              <a:buNone/>
              <a:defRPr sz="1600" b="0" i="0" u="none" strike="noStrike" cap="none">
                <a:solidFill>
                  <a:schemeClr val="lt1"/>
                </a:solidFill>
                <a:latin typeface="IBM Plex Sans"/>
                <a:ea typeface="IBM Plex Sans"/>
                <a:cs typeface="IBM Plex Sans"/>
                <a:sym typeface="IBM Plex Sans"/>
              </a:defRPr>
            </a:lvl5pPr>
            <a:lvl6pPr marL="2743200" marR="0" lvl="5" indent="-330200" algn="l" rtl="0">
              <a:lnSpc>
                <a:spcPct val="100000"/>
              </a:lnSpc>
              <a:spcBef>
                <a:spcPts val="0"/>
              </a:spcBef>
              <a:spcAft>
                <a:spcPts val="0"/>
              </a:spcAft>
              <a:buClr>
                <a:schemeClr val="lt1"/>
              </a:buClr>
              <a:buSzPts val="1600"/>
              <a:buFont typeface="IBM Plex Sans"/>
              <a:buNone/>
              <a:defRPr sz="1600" b="0" i="0" u="none" strike="noStrike" cap="none">
                <a:solidFill>
                  <a:schemeClr val="lt1"/>
                </a:solidFill>
                <a:latin typeface="IBM Plex Sans"/>
                <a:ea typeface="IBM Plex Sans"/>
                <a:cs typeface="IBM Plex Sans"/>
                <a:sym typeface="IBM Plex Sans"/>
              </a:defRPr>
            </a:lvl6pPr>
            <a:lvl7pPr marL="3200400" marR="0" lvl="6" indent="-330200" algn="l" rtl="0">
              <a:lnSpc>
                <a:spcPct val="100000"/>
              </a:lnSpc>
              <a:spcBef>
                <a:spcPts val="0"/>
              </a:spcBef>
              <a:spcAft>
                <a:spcPts val="0"/>
              </a:spcAft>
              <a:buClr>
                <a:schemeClr val="lt1"/>
              </a:buClr>
              <a:buSzPts val="1600"/>
              <a:buFont typeface="IBM Plex Sans"/>
              <a:buNone/>
              <a:defRPr sz="1600" b="0" i="0" u="none" strike="noStrike" cap="none">
                <a:solidFill>
                  <a:schemeClr val="lt1"/>
                </a:solidFill>
                <a:latin typeface="IBM Plex Sans"/>
                <a:ea typeface="IBM Plex Sans"/>
                <a:cs typeface="IBM Plex Sans"/>
                <a:sym typeface="IBM Plex Sans"/>
              </a:defRPr>
            </a:lvl7pPr>
            <a:lvl8pPr marL="3657600" marR="0" lvl="7" indent="-330200" algn="l" rtl="0">
              <a:lnSpc>
                <a:spcPct val="100000"/>
              </a:lnSpc>
              <a:spcBef>
                <a:spcPts val="0"/>
              </a:spcBef>
              <a:spcAft>
                <a:spcPts val="0"/>
              </a:spcAft>
              <a:buClr>
                <a:schemeClr val="lt1"/>
              </a:buClr>
              <a:buSzPts val="1600"/>
              <a:buFont typeface="IBM Plex Sans"/>
              <a:buNone/>
              <a:defRPr sz="1600" b="0" i="0" u="none" strike="noStrike" cap="none">
                <a:solidFill>
                  <a:schemeClr val="lt1"/>
                </a:solidFill>
                <a:latin typeface="IBM Plex Sans"/>
                <a:ea typeface="IBM Plex Sans"/>
                <a:cs typeface="IBM Plex Sans"/>
                <a:sym typeface="IBM Plex Sans"/>
              </a:defRPr>
            </a:lvl8pPr>
            <a:lvl9pPr marL="4114800" marR="0" lvl="8" indent="-330200" algn="l" rtl="0">
              <a:lnSpc>
                <a:spcPct val="100000"/>
              </a:lnSpc>
              <a:spcBef>
                <a:spcPts val="0"/>
              </a:spcBef>
              <a:spcAft>
                <a:spcPts val="0"/>
              </a:spcAft>
              <a:buClr>
                <a:schemeClr val="lt1"/>
              </a:buClr>
              <a:buSzPts val="1600"/>
              <a:buFont typeface="IBM Plex Sans"/>
              <a:buNone/>
              <a:defRPr sz="1600" b="0" i="0" u="none" strike="noStrike" cap="none">
                <a:solidFill>
                  <a:schemeClr val="lt1"/>
                </a:solidFill>
                <a:latin typeface="IBM Plex Sans"/>
                <a:ea typeface="IBM Plex Sans"/>
                <a:cs typeface="IBM Plex Sans"/>
                <a:sym typeface="IBM Plex Sans"/>
              </a:defRPr>
            </a:lvl9pPr>
          </a:lstStyle>
          <a:p>
            <a:pPr marL="0" indent="0"/>
            <a:r>
              <a:rPr lang="zh-CN" altLang="en-US"/>
              <a:t>多</a:t>
            </a:r>
            <a:r>
              <a:rPr lang="zh-CN"/>
              <a:t>年</a:t>
            </a:r>
            <a:r>
              <a:rPr lang="en-US" altLang="zh-CN" dirty="0"/>
              <a:t>IT</a:t>
            </a:r>
            <a:r>
              <a:rPr lang="zh-CN"/>
              <a:t>工作经验，曾参与大型酒店，时装公司网站的开发、知名五星级酒店集团项目</a:t>
            </a:r>
            <a:r>
              <a:rPr lang="en-US" altLang="zh-CN" dirty="0"/>
              <a:t>(IHG</a:t>
            </a:r>
            <a:r>
              <a:rPr lang="zh-CN"/>
              <a:t>、半島、信和</a:t>
            </a:r>
            <a:r>
              <a:rPr lang="en-US" altLang="zh-CN" dirty="0"/>
              <a:t>)</a:t>
            </a:r>
            <a:r>
              <a:rPr lang="zh-CN"/>
              <a:t>的技术支援和专家顾问 </a:t>
            </a:r>
            <a:endParaRPr lang="en-US" altLang="zh-C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7"/>
          <p:cNvSpPr txBox="1">
            <a:spLocks noGrp="1"/>
          </p:cNvSpPr>
          <p:nvPr>
            <p:ph type="subTitle" idx="3"/>
          </p:nvPr>
        </p:nvSpPr>
        <p:spPr>
          <a:xfrm>
            <a:off x="6185064" y="2569133"/>
            <a:ext cx="2255922" cy="726589"/>
          </a:xfrm>
          <a:prstGeom prst="rect">
            <a:avLst/>
          </a:prstGeom>
        </p:spPr>
        <p:txBody>
          <a:bodyPr spcFirstLastPara="1" wrap="square" lIns="91425" tIns="91425" rIns="91425" bIns="91425" anchor="b" anchorCtr="0">
            <a:noAutofit/>
          </a:bodyPr>
          <a:lstStyle/>
          <a:p>
            <a:pPr marL="0" indent="0"/>
            <a:r>
              <a:rPr lang="zh-CN" altLang="en-US" b="0"/>
              <a:t>项目职责</a:t>
            </a:r>
            <a:r>
              <a:rPr lang="en-US" b="0" dirty="0"/>
              <a:t>: </a:t>
            </a:r>
            <a:endParaRPr lang="en-US" dirty="0"/>
          </a:p>
        </p:txBody>
      </p:sp>
      <p:sp>
        <p:nvSpPr>
          <p:cNvPr id="440" name="Google Shape;440;p37"/>
          <p:cNvSpPr txBox="1">
            <a:spLocks noGrp="1"/>
          </p:cNvSpPr>
          <p:nvPr>
            <p:ph type="subTitle" idx="4"/>
          </p:nvPr>
        </p:nvSpPr>
        <p:spPr>
          <a:xfrm>
            <a:off x="6252216" y="3388216"/>
            <a:ext cx="2468011" cy="941700"/>
          </a:xfrm>
          <a:prstGeom prst="rect">
            <a:avLst/>
          </a:prstGeom>
        </p:spPr>
        <p:txBody>
          <a:bodyPr spcFirstLastPara="1" wrap="square" lIns="91425" tIns="91425" rIns="91425" bIns="91425" anchor="t" anchorCtr="0">
            <a:noAutofit/>
          </a:bodyPr>
          <a:lstStyle/>
          <a:p>
            <a:pPr marL="0" indent="0"/>
            <a:r>
              <a:rPr lang="zh-CN" altLang="en-US">
                <a:solidFill>
                  <a:srgbClr val="FFFFFF"/>
                </a:solidFill>
                <a:cs typeface="Calibri" panose="020F0502020204030204"/>
              </a:rPr>
              <a:t>负责前端部分的设计及开发</a:t>
            </a:r>
            <a:r>
              <a:rPr lang="en-US" altLang="zh-CN" dirty="0">
                <a:solidFill>
                  <a:srgbClr val="FFFFFF"/>
                </a:solidFill>
                <a:cs typeface="Calibri" panose="020F0502020204030204"/>
              </a:rPr>
              <a:t>(</a:t>
            </a:r>
            <a:r>
              <a:rPr lang="zh-CN" altLang="en-US">
                <a:solidFill>
                  <a:srgbClr val="FFFFFF"/>
                </a:solidFill>
                <a:cs typeface="Calibri" panose="020F0502020204030204"/>
              </a:rPr>
              <a:t>包括 </a:t>
            </a:r>
            <a:r>
              <a:rPr lang="en-US" altLang="zh-CN" dirty="0">
                <a:solidFill>
                  <a:srgbClr val="FFFFFF"/>
                </a:solidFill>
                <a:cs typeface="Calibri" panose="020F0502020204030204"/>
              </a:rPr>
              <a:t>AI API)</a:t>
            </a:r>
            <a:endParaRPr lang="zh-CN" altLang="en-US" dirty="0">
              <a:solidFill>
                <a:srgbClr val="FFFFFF"/>
              </a:solidFill>
              <a:cs typeface="Calibri" panose="020F0502020204030204"/>
            </a:endParaRPr>
          </a:p>
        </p:txBody>
      </p:sp>
      <p:sp>
        <p:nvSpPr>
          <p:cNvPr id="441" name="Google Shape;441;p37"/>
          <p:cNvSpPr/>
          <p:nvPr/>
        </p:nvSpPr>
        <p:spPr>
          <a:xfrm>
            <a:off x="3131850" y="1449950"/>
            <a:ext cx="2880300" cy="2880300"/>
          </a:xfrm>
          <a:prstGeom prst="roundRect">
            <a:avLst>
              <a:gd name="adj" fmla="val 28198"/>
            </a:avLst>
          </a:prstGeom>
          <a:noFill/>
          <a:ln w="38100" cap="flat" cmpd="sng">
            <a:solidFill>
              <a:schemeClr val="accent2"/>
            </a:solidFill>
            <a:prstDash val="solid"/>
            <a:round/>
            <a:headEnd type="none" w="sm" len="sm"/>
            <a:tailEnd type="none" w="sm" len="sm"/>
          </a:ln>
          <a:effectLst>
            <a:outerShdw blurRad="142875" dist="19050" dir="5400000" algn="bl" rotWithShape="0">
              <a:schemeClr val="accent2">
                <a:alpha val="62000"/>
              </a:schemeClr>
            </a:outerShdw>
            <a:reflection stA="40000" endPos="3000" dist="2857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3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r>
              <a:rPr lang="zh-CN" altLang="zh-TW" b="0">
                <a:ea typeface="宋体" panose="02010600030101010101" pitchFamily="2" charset="-122"/>
              </a:rPr>
              <a:t>团队</a:t>
            </a:r>
            <a:r>
              <a:rPr lang="zh-TW" b="0"/>
              <a:t> </a:t>
            </a:r>
            <a:endParaRPr lang="en-US"/>
          </a:p>
        </p:txBody>
      </p:sp>
      <p:sp>
        <p:nvSpPr>
          <p:cNvPr id="443" name="Google Shape;443;p37"/>
          <p:cNvSpPr txBox="1">
            <a:spLocks noGrp="1"/>
          </p:cNvSpPr>
          <p:nvPr>
            <p:ph type="subTitle" idx="1"/>
          </p:nvPr>
        </p:nvSpPr>
        <p:spPr>
          <a:xfrm>
            <a:off x="713100" y="2085338"/>
            <a:ext cx="1783200" cy="740700"/>
          </a:xfrm>
          <a:prstGeom prst="rect">
            <a:avLst/>
          </a:prstGeom>
        </p:spPr>
        <p:txBody>
          <a:bodyPr spcFirstLastPara="1" wrap="square" lIns="91425" tIns="91425" rIns="91425" bIns="91425" anchor="b" anchorCtr="0">
            <a:noAutofit/>
          </a:bodyPr>
          <a:lstStyle/>
          <a:p>
            <a:pPr marL="0" indent="0"/>
            <a:r>
              <a:rPr lang="zh-TW" altLang="en-US" b="0"/>
              <a:t>黎</a:t>
            </a:r>
            <a:r>
              <a:rPr lang="zh-CN" altLang="zh-TW" b="0">
                <a:ea typeface="宋体" panose="02010600030101010101" pitchFamily="2" charset="-122"/>
              </a:rPr>
              <a:t>书</a:t>
            </a:r>
            <a:r>
              <a:rPr lang="zh-TW" altLang="en-US" b="0"/>
              <a:t>君</a:t>
            </a:r>
            <a:endParaRPr lang="en-US"/>
          </a:p>
        </p:txBody>
      </p:sp>
      <p:sp>
        <p:nvSpPr>
          <p:cNvPr id="446" name="Google Shape;446;p37"/>
          <p:cNvSpPr/>
          <p:nvPr/>
        </p:nvSpPr>
        <p:spPr>
          <a:xfrm>
            <a:off x="3131850" y="1449950"/>
            <a:ext cx="514500" cy="514500"/>
          </a:xfrm>
          <a:prstGeom prst="ellipse">
            <a:avLst/>
          </a:prstGeom>
          <a:gradFill>
            <a:gsLst>
              <a:gs pos="0">
                <a:schemeClr val="lt1"/>
              </a:gs>
              <a:gs pos="100000">
                <a:schemeClr val="accent1"/>
              </a:gs>
            </a:gsLst>
            <a:lin ang="5400700" scaled="0"/>
          </a:gradFill>
          <a:ln>
            <a:noFill/>
          </a:ln>
          <a:effectLst>
            <a:outerShdw blurRad="128588"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37"/>
          <p:cNvSpPr/>
          <p:nvPr/>
        </p:nvSpPr>
        <p:spPr>
          <a:xfrm rot="1083274">
            <a:off x="5453814" y="1190382"/>
            <a:ext cx="585152" cy="1033631"/>
          </a:xfrm>
          <a:custGeom>
            <a:avLst/>
            <a:gdLst/>
            <a:ahLst/>
            <a:cxnLst/>
            <a:rect l="l" t="t" r="r" b="b"/>
            <a:pathLst>
              <a:path w="15550" h="27468" extrusionOk="0">
                <a:moveTo>
                  <a:pt x="13335" y="1310"/>
                </a:moveTo>
                <a:lnTo>
                  <a:pt x="10145" y="4489"/>
                </a:lnTo>
                <a:lnTo>
                  <a:pt x="10145" y="1310"/>
                </a:lnTo>
                <a:close/>
                <a:moveTo>
                  <a:pt x="8835" y="2226"/>
                </a:moveTo>
                <a:lnTo>
                  <a:pt x="8835" y="5798"/>
                </a:lnTo>
                <a:lnTo>
                  <a:pt x="5787" y="8846"/>
                </a:lnTo>
                <a:lnTo>
                  <a:pt x="2215" y="8846"/>
                </a:lnTo>
                <a:lnTo>
                  <a:pt x="8835" y="2226"/>
                </a:lnTo>
                <a:close/>
                <a:moveTo>
                  <a:pt x="14240" y="2226"/>
                </a:moveTo>
                <a:lnTo>
                  <a:pt x="14240" y="17335"/>
                </a:lnTo>
                <a:lnTo>
                  <a:pt x="10133" y="17335"/>
                </a:lnTo>
                <a:lnTo>
                  <a:pt x="10133" y="6334"/>
                </a:lnTo>
                <a:lnTo>
                  <a:pt x="14240" y="2226"/>
                </a:lnTo>
                <a:close/>
                <a:moveTo>
                  <a:pt x="8835" y="7644"/>
                </a:moveTo>
                <a:lnTo>
                  <a:pt x="8835" y="17716"/>
                </a:lnTo>
                <a:lnTo>
                  <a:pt x="6704" y="19848"/>
                </a:lnTo>
                <a:lnTo>
                  <a:pt x="6704" y="9775"/>
                </a:lnTo>
                <a:lnTo>
                  <a:pt x="8835" y="7644"/>
                </a:lnTo>
                <a:close/>
                <a:moveTo>
                  <a:pt x="5418" y="10144"/>
                </a:moveTo>
                <a:lnTo>
                  <a:pt x="5418" y="21145"/>
                </a:lnTo>
                <a:lnTo>
                  <a:pt x="1310" y="25253"/>
                </a:lnTo>
                <a:lnTo>
                  <a:pt x="1310" y="10144"/>
                </a:lnTo>
                <a:close/>
                <a:moveTo>
                  <a:pt x="13335" y="18633"/>
                </a:moveTo>
                <a:lnTo>
                  <a:pt x="6704" y="25253"/>
                </a:lnTo>
                <a:lnTo>
                  <a:pt x="6704" y="21681"/>
                </a:lnTo>
                <a:lnTo>
                  <a:pt x="9764" y="18633"/>
                </a:lnTo>
                <a:close/>
                <a:moveTo>
                  <a:pt x="5418" y="22991"/>
                </a:moveTo>
                <a:lnTo>
                  <a:pt x="5418" y="26170"/>
                </a:lnTo>
                <a:lnTo>
                  <a:pt x="2227" y="26170"/>
                </a:lnTo>
                <a:lnTo>
                  <a:pt x="5418" y="22991"/>
                </a:lnTo>
                <a:close/>
                <a:moveTo>
                  <a:pt x="9502" y="0"/>
                </a:moveTo>
                <a:cubicBezTo>
                  <a:pt x="9466" y="0"/>
                  <a:pt x="9418" y="0"/>
                  <a:pt x="9371" y="12"/>
                </a:cubicBezTo>
                <a:cubicBezTo>
                  <a:pt x="9347" y="12"/>
                  <a:pt x="9323" y="24"/>
                  <a:pt x="9299" y="24"/>
                </a:cubicBezTo>
                <a:cubicBezTo>
                  <a:pt x="9287" y="24"/>
                  <a:pt x="9263" y="36"/>
                  <a:pt x="9252" y="36"/>
                </a:cubicBezTo>
                <a:cubicBezTo>
                  <a:pt x="9228" y="48"/>
                  <a:pt x="9204" y="71"/>
                  <a:pt x="9180" y="83"/>
                </a:cubicBezTo>
                <a:cubicBezTo>
                  <a:pt x="9168" y="83"/>
                  <a:pt x="9144" y="95"/>
                  <a:pt x="9133" y="95"/>
                </a:cubicBezTo>
                <a:cubicBezTo>
                  <a:pt x="9109" y="107"/>
                  <a:pt x="9085" y="143"/>
                  <a:pt x="9061" y="155"/>
                </a:cubicBezTo>
                <a:cubicBezTo>
                  <a:pt x="9049" y="167"/>
                  <a:pt x="9049" y="167"/>
                  <a:pt x="9025" y="167"/>
                </a:cubicBezTo>
                <a:lnTo>
                  <a:pt x="191" y="9013"/>
                </a:lnTo>
                <a:cubicBezTo>
                  <a:pt x="143" y="9061"/>
                  <a:pt x="119" y="9096"/>
                  <a:pt x="84" y="9144"/>
                </a:cubicBezTo>
                <a:cubicBezTo>
                  <a:pt x="84" y="9168"/>
                  <a:pt x="72" y="9180"/>
                  <a:pt x="72" y="9180"/>
                </a:cubicBezTo>
                <a:cubicBezTo>
                  <a:pt x="36" y="9227"/>
                  <a:pt x="24" y="9275"/>
                  <a:pt x="12" y="9334"/>
                </a:cubicBezTo>
                <a:lnTo>
                  <a:pt x="12" y="9358"/>
                </a:lnTo>
                <a:cubicBezTo>
                  <a:pt x="12" y="9394"/>
                  <a:pt x="0" y="9430"/>
                  <a:pt x="0" y="9477"/>
                </a:cubicBezTo>
                <a:lnTo>
                  <a:pt x="0" y="26801"/>
                </a:lnTo>
                <a:lnTo>
                  <a:pt x="0" y="26849"/>
                </a:lnTo>
                <a:lnTo>
                  <a:pt x="0" y="26884"/>
                </a:lnTo>
                <a:cubicBezTo>
                  <a:pt x="0" y="26944"/>
                  <a:pt x="12" y="26991"/>
                  <a:pt x="36" y="27051"/>
                </a:cubicBezTo>
                <a:cubicBezTo>
                  <a:pt x="60" y="27110"/>
                  <a:pt x="96" y="27158"/>
                  <a:pt x="131" y="27206"/>
                </a:cubicBezTo>
                <a:lnTo>
                  <a:pt x="155" y="27230"/>
                </a:lnTo>
                <a:cubicBezTo>
                  <a:pt x="191" y="27277"/>
                  <a:pt x="239" y="27301"/>
                  <a:pt x="274" y="27349"/>
                </a:cubicBezTo>
                <a:cubicBezTo>
                  <a:pt x="322" y="27384"/>
                  <a:pt x="370" y="27408"/>
                  <a:pt x="429" y="27420"/>
                </a:cubicBezTo>
                <a:cubicBezTo>
                  <a:pt x="441" y="27420"/>
                  <a:pt x="453" y="27444"/>
                  <a:pt x="477" y="27444"/>
                </a:cubicBezTo>
                <a:cubicBezTo>
                  <a:pt x="536" y="27456"/>
                  <a:pt x="572" y="27468"/>
                  <a:pt x="631" y="27468"/>
                </a:cubicBezTo>
                <a:lnTo>
                  <a:pt x="6037" y="27468"/>
                </a:lnTo>
                <a:cubicBezTo>
                  <a:pt x="6085" y="27468"/>
                  <a:pt x="6132" y="27468"/>
                  <a:pt x="6168" y="27456"/>
                </a:cubicBezTo>
                <a:cubicBezTo>
                  <a:pt x="6204" y="27456"/>
                  <a:pt x="6215" y="27444"/>
                  <a:pt x="6251" y="27444"/>
                </a:cubicBezTo>
                <a:cubicBezTo>
                  <a:pt x="6263" y="27444"/>
                  <a:pt x="6275" y="27420"/>
                  <a:pt x="6287" y="27420"/>
                </a:cubicBezTo>
                <a:cubicBezTo>
                  <a:pt x="6323" y="27408"/>
                  <a:pt x="6335" y="27396"/>
                  <a:pt x="6370" y="27384"/>
                </a:cubicBezTo>
                <a:cubicBezTo>
                  <a:pt x="6382" y="27361"/>
                  <a:pt x="6394" y="27361"/>
                  <a:pt x="6406" y="27361"/>
                </a:cubicBezTo>
                <a:cubicBezTo>
                  <a:pt x="6442" y="27349"/>
                  <a:pt x="6454" y="27313"/>
                  <a:pt x="6477" y="27301"/>
                </a:cubicBezTo>
                <a:lnTo>
                  <a:pt x="6513" y="27277"/>
                </a:lnTo>
                <a:lnTo>
                  <a:pt x="15348" y="18431"/>
                </a:lnTo>
                <a:cubicBezTo>
                  <a:pt x="15395" y="18395"/>
                  <a:pt x="15431" y="18347"/>
                  <a:pt x="15455" y="18300"/>
                </a:cubicBezTo>
                <a:cubicBezTo>
                  <a:pt x="15455" y="18300"/>
                  <a:pt x="15479" y="18288"/>
                  <a:pt x="15479" y="18276"/>
                </a:cubicBezTo>
                <a:cubicBezTo>
                  <a:pt x="15502" y="18228"/>
                  <a:pt x="15514" y="18169"/>
                  <a:pt x="15538" y="18109"/>
                </a:cubicBezTo>
                <a:lnTo>
                  <a:pt x="15538" y="18097"/>
                </a:lnTo>
                <a:cubicBezTo>
                  <a:pt x="15538" y="18050"/>
                  <a:pt x="15550" y="18014"/>
                  <a:pt x="15550" y="17978"/>
                </a:cubicBezTo>
                <a:lnTo>
                  <a:pt x="15550" y="667"/>
                </a:lnTo>
                <a:lnTo>
                  <a:pt x="15550" y="619"/>
                </a:lnTo>
                <a:lnTo>
                  <a:pt x="15550" y="572"/>
                </a:lnTo>
                <a:cubicBezTo>
                  <a:pt x="15550" y="512"/>
                  <a:pt x="15538" y="476"/>
                  <a:pt x="15502" y="417"/>
                </a:cubicBezTo>
                <a:cubicBezTo>
                  <a:pt x="15490" y="357"/>
                  <a:pt x="15443" y="310"/>
                  <a:pt x="15419" y="262"/>
                </a:cubicBezTo>
                <a:lnTo>
                  <a:pt x="15383" y="238"/>
                </a:lnTo>
                <a:cubicBezTo>
                  <a:pt x="15348" y="191"/>
                  <a:pt x="15312" y="155"/>
                  <a:pt x="15264" y="119"/>
                </a:cubicBezTo>
                <a:cubicBezTo>
                  <a:pt x="15217" y="83"/>
                  <a:pt x="15181" y="60"/>
                  <a:pt x="15121" y="36"/>
                </a:cubicBezTo>
                <a:cubicBezTo>
                  <a:pt x="15098" y="36"/>
                  <a:pt x="15086" y="24"/>
                  <a:pt x="15074" y="24"/>
                </a:cubicBezTo>
                <a:cubicBezTo>
                  <a:pt x="15014" y="12"/>
                  <a:pt x="14967" y="0"/>
                  <a:pt x="14907" y="0"/>
                </a:cubicBezTo>
                <a:close/>
              </a:path>
            </a:pathLst>
          </a:custGeom>
          <a:solidFill>
            <a:schemeClr val="accent3"/>
          </a:solidFill>
          <a:ln>
            <a:noFill/>
          </a:ln>
          <a:effectLst>
            <a:outerShdw blurRad="157163" algn="bl" rotWithShape="0">
              <a:schemeClr val="accent3">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439;p37"/>
          <p:cNvSpPr txBox="1"/>
          <p:nvPr/>
        </p:nvSpPr>
        <p:spPr>
          <a:xfrm>
            <a:off x="6184733" y="2569046"/>
            <a:ext cx="1783200" cy="740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1pPr>
            <a:lvl2pPr marL="914400" marR="0" lvl="1"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2pPr>
            <a:lvl3pPr marL="1371600" marR="0" lvl="2"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3pPr>
            <a:lvl4pPr marL="1828800" marR="0" lvl="3"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4pPr>
            <a:lvl5pPr marL="2286000" marR="0" lvl="4"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5pPr>
            <a:lvl6pPr marL="2743200" marR="0" lvl="5"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6pPr>
            <a:lvl7pPr marL="3200400" marR="0" lvl="6"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7pPr>
            <a:lvl8pPr marL="3657600" marR="0" lvl="7"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8pPr>
            <a:lvl9pPr marL="4114800" marR="0" lvl="8" indent="-330200" algn="l" rtl="0">
              <a:lnSpc>
                <a:spcPct val="100000"/>
              </a:lnSpc>
              <a:spcBef>
                <a:spcPts val="0"/>
              </a:spcBef>
              <a:spcAft>
                <a:spcPts val="0"/>
              </a:spcAft>
              <a:buClr>
                <a:schemeClr val="lt1"/>
              </a:buClr>
              <a:buSzPts val="1800"/>
              <a:buFont typeface="Orbitron"/>
              <a:buNone/>
              <a:defRPr sz="1800" b="1" i="0" u="none" strike="noStrike" cap="none">
                <a:solidFill>
                  <a:schemeClr val="lt1"/>
                </a:solidFill>
                <a:latin typeface="Orbitron"/>
                <a:ea typeface="Orbitron"/>
                <a:cs typeface="Orbitron"/>
                <a:sym typeface="Orbitron"/>
              </a:defRPr>
            </a:lvl9pPr>
          </a:lstStyle>
          <a:p>
            <a:pPr marL="0" indent="0"/>
            <a:endParaRPr lang="en-US" dirty="0"/>
          </a:p>
        </p:txBody>
      </p:sp>
      <p:pic>
        <p:nvPicPr>
          <p:cNvPr id="2" name="Picture 1"/>
          <p:cNvPicPr>
            <a:picLocks noChangeAspect="1"/>
          </p:cNvPicPr>
          <p:nvPr/>
        </p:nvPicPr>
        <p:blipFill>
          <a:blip r:embed="rId1"/>
          <a:stretch>
            <a:fillRect/>
          </a:stretch>
        </p:blipFill>
        <p:spPr>
          <a:xfrm>
            <a:off x="3554111" y="1700597"/>
            <a:ext cx="2236574" cy="224429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grpSp>
        <p:nvGrpSpPr>
          <p:cNvPr id="579" name="Google Shape;579;p44"/>
          <p:cNvGrpSpPr/>
          <p:nvPr/>
        </p:nvGrpSpPr>
        <p:grpSpPr>
          <a:xfrm>
            <a:off x="3406869" y="1513089"/>
            <a:ext cx="2349900" cy="2838000"/>
            <a:chOff x="722275" y="1357000"/>
            <a:chExt cx="2349900" cy="2838000"/>
          </a:xfrm>
        </p:grpSpPr>
        <p:sp>
          <p:nvSpPr>
            <p:cNvPr id="580" name="Google Shape;580;p44"/>
            <p:cNvSpPr/>
            <p:nvPr/>
          </p:nvSpPr>
          <p:spPr>
            <a:xfrm>
              <a:off x="722275" y="1357000"/>
              <a:ext cx="2349900" cy="2838000"/>
            </a:xfrm>
            <a:prstGeom prst="roundRect">
              <a:avLst>
                <a:gd name="adj" fmla="val 6481"/>
              </a:avLst>
            </a:prstGeom>
            <a:solidFill>
              <a:srgbClr val="0F1524">
                <a:alpha val="24020"/>
              </a:srgbClr>
            </a:solidFill>
            <a:ln>
              <a:noFill/>
            </a:ln>
            <a:effectLst>
              <a:reflection stA="65000" endPos="17000" dist="1905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44"/>
            <p:cNvSpPr/>
            <p:nvPr/>
          </p:nvSpPr>
          <p:spPr>
            <a:xfrm>
              <a:off x="831775" y="1474300"/>
              <a:ext cx="2130900" cy="2603400"/>
            </a:xfrm>
            <a:prstGeom prst="roundRect">
              <a:avLst>
                <a:gd name="adj" fmla="val 5995"/>
              </a:avLst>
            </a:prstGeom>
            <a:noFill/>
            <a:ln w="28575" cap="flat" cmpd="sng">
              <a:solidFill>
                <a:schemeClr val="lt1"/>
              </a:solidFill>
              <a:prstDash val="solid"/>
              <a:round/>
              <a:headEnd type="none" w="sm" len="sm"/>
              <a:tailEnd type="none" w="sm" len="sm"/>
            </a:ln>
            <a:effectLst>
              <a:outerShdw blurRad="114300" algn="bl" rotWithShape="0">
                <a:schemeClr val="lt1"/>
              </a:outerShdw>
              <a:reflection stA="35000" endPos="11000" dist="400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96" name="Google Shape;596;p44"/>
          <p:cNvSpPr txBox="1"/>
          <p:nvPr/>
        </p:nvSpPr>
        <p:spPr>
          <a:xfrm>
            <a:off x="3704700" y="2457989"/>
            <a:ext cx="1734600" cy="539700"/>
          </a:xfrm>
          <a:prstGeom prst="rect">
            <a:avLst/>
          </a:prstGeom>
          <a:noFill/>
          <a:ln>
            <a:noFill/>
          </a:ln>
        </p:spPr>
        <p:txBody>
          <a:bodyPr spcFirstLastPara="1" wrap="square" lIns="91425" tIns="91425" rIns="91425" bIns="91425" anchor="ctr" anchorCtr="0">
            <a:noAutofit/>
          </a:bodyPr>
          <a:lstStyle/>
          <a:p>
            <a:pPr algn="ctr"/>
            <a:r>
              <a:rPr lang="zh-CN" altLang="ja-JP" sz="2400">
                <a:solidFill>
                  <a:srgbClr val="FFFFFF"/>
                </a:solidFill>
                <a:ea typeface="宋体" panose="02010600030101010101" pitchFamily="2" charset="-122"/>
              </a:rPr>
              <a:t>谢谢</a:t>
            </a:r>
            <a:endParaRPr lang="ja-JP" sz="2400">
              <a:solidFill>
                <a:srgbClr val="FFFFFF"/>
              </a:solidFill>
            </a:endParaRPr>
          </a:p>
          <a:p>
            <a:pPr algn="ctr"/>
            <a:r>
              <a:rPr lang="ja-JP" altLang="en-US" sz="2400">
                <a:solidFill>
                  <a:srgbClr val="FFFFFF"/>
                </a:solidFill>
              </a:rPr>
              <a:t>Q&amp;A</a:t>
            </a:r>
            <a:endParaRPr lang="ja-JP" altLang="en-US" sz="2400" dirty="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2" name="Google Shape;352;p3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r>
              <a:rPr lang="zh-CN" altLang="en-US">
                <a:ea typeface="宋体" panose="02010600030101010101" pitchFamily="2" charset="-122"/>
              </a:rPr>
              <a:t>项目介绍</a:t>
            </a:r>
            <a:endParaRPr lang="zh-CN" altLang="en-US">
              <a:ea typeface="宋体" panose="02010600030101010101" pitchFamily="2" charset="-122"/>
            </a:endParaRPr>
          </a:p>
        </p:txBody>
      </p:sp>
      <p:sp>
        <p:nvSpPr>
          <p:cNvPr id="3" name="Text Placeholder 2"/>
          <p:cNvSpPr>
            <a:spLocks noGrp="1"/>
          </p:cNvSpPr>
          <p:nvPr>
            <p:ph type="body" idx="1"/>
          </p:nvPr>
        </p:nvSpPr>
        <p:spPr>
          <a:xfrm>
            <a:off x="713100" y="1194809"/>
            <a:ext cx="7717800" cy="3416400"/>
          </a:xfrm>
        </p:spPr>
        <p:txBody>
          <a:bodyPr/>
          <a:lstStyle/>
          <a:p>
            <a:pPr marL="298450" indent="-171450">
              <a:buFont typeface="Arial" panose="020B0604020202020204"/>
              <a:buChar char="•"/>
            </a:pPr>
            <a:r>
              <a:rPr lang="zh-CN">
                <a:solidFill>
                  <a:srgbClr val="FFFFFF"/>
                </a:solidFill>
                <a:ea typeface="宋体" panose="02010600030101010101" pitchFamily="2" charset="-122"/>
                <a:cs typeface="Calibri" panose="020F0502020204030204"/>
              </a:rPr>
              <a:t>在</a:t>
            </a:r>
            <a:r>
              <a:rPr lang="en-US" altLang="zh-CN">
                <a:solidFill>
                  <a:srgbClr val="FFFFFF"/>
                </a:solidFill>
                <a:ea typeface="宋体" panose="02010600030101010101" pitchFamily="2" charset="-122"/>
                <a:cs typeface="Calibri" panose="020F0502020204030204"/>
              </a:rPr>
              <a:t>aptos</a:t>
            </a:r>
            <a:r>
              <a:rPr lang="zh-CN" altLang="en-US">
                <a:solidFill>
                  <a:srgbClr val="FFFFFF"/>
                </a:solidFill>
                <a:ea typeface="宋体" panose="02010600030101010101" pitchFamily="2" charset="-122"/>
                <a:cs typeface="Calibri" panose="020F0502020204030204"/>
              </a:rPr>
              <a:t>上开发一个数字合约验证平台</a:t>
            </a:r>
            <a:endParaRPr lang="zh-CN" altLang="en-US">
              <a:solidFill>
                <a:srgbClr val="FFFFFF"/>
              </a:solidFill>
              <a:ea typeface="宋体" panose="02010600030101010101" pitchFamily="2" charset="-122"/>
              <a:cs typeface="Calibri" panose="020F0502020204030204"/>
            </a:endParaRPr>
          </a:p>
          <a:p>
            <a:pPr marL="298450" indent="-171450">
              <a:buFont typeface="Arial" panose="020B0604020202020204"/>
              <a:buChar char="•"/>
            </a:pPr>
            <a:r>
              <a:rPr lang="zh-CN" altLang="zh-TW">
                <a:solidFill>
                  <a:srgbClr val="FFFFFF"/>
                </a:solidFill>
                <a:ea typeface="宋体" panose="02010600030101010101" pitchFamily="2" charset="-122"/>
                <a:cs typeface="Calibri" panose="020F0502020204030204"/>
              </a:rPr>
              <a:t>让用户可以上传数字合约</a:t>
            </a:r>
            <a:endParaRPr lang="en-US" altLang="zh-TW">
              <a:solidFill>
                <a:srgbClr val="FFFFFF"/>
              </a:solidFill>
              <a:cs typeface="Calibri" panose="020F0502020204030204"/>
            </a:endParaRPr>
          </a:p>
          <a:p>
            <a:pPr marL="755650" lvl="1" indent="-171450">
              <a:buFont typeface="Courier New" panose="02070309020205020404"/>
              <a:buChar char="o"/>
            </a:pPr>
            <a:r>
              <a:rPr lang="zh-CN" altLang="en-US">
                <a:solidFill>
                  <a:srgbClr val="FFFFFF"/>
                </a:solidFill>
                <a:ea typeface="宋体" panose="02010600030101010101" pitchFamily="2" charset="-122"/>
                <a:cs typeface="Calibri" panose="020F0502020204030204"/>
              </a:rPr>
              <a:t>数字版合约</a:t>
            </a:r>
            <a:endParaRPr lang="en-US" altLang="zh-TW">
              <a:solidFill>
                <a:srgbClr val="FFFFFF"/>
              </a:solidFill>
              <a:cs typeface="Calibri" panose="020F0502020204030204"/>
            </a:endParaRPr>
          </a:p>
          <a:p>
            <a:pPr marL="755650" lvl="1" indent="-171450">
              <a:buFont typeface="Courier New" panose="02070309020205020404"/>
              <a:buChar char="o"/>
            </a:pPr>
            <a:r>
              <a:rPr lang="zh-CN" altLang="en-US">
                <a:solidFill>
                  <a:srgbClr val="FFFFFF"/>
                </a:solidFill>
                <a:ea typeface="宋体" panose="02010600030101010101" pitchFamily="2" charset="-122"/>
                <a:cs typeface="Calibri" panose="020F0502020204030204"/>
              </a:rPr>
              <a:t>线上签约</a:t>
            </a:r>
            <a:endParaRPr lang="en-US" altLang="zh-TW">
              <a:solidFill>
                <a:srgbClr val="FFFFFF"/>
              </a:solidFill>
              <a:cs typeface="Calibri" panose="020F0502020204030204"/>
            </a:endParaRPr>
          </a:p>
          <a:p>
            <a:pPr marL="298450" indent="-171450">
              <a:buFont typeface="Arial" panose="020B0604020202020204"/>
              <a:buChar char="•"/>
            </a:pPr>
            <a:r>
              <a:rPr lang="zh-CN" altLang="zh-TW">
                <a:solidFill>
                  <a:srgbClr val="FFFFFF"/>
                </a:solidFill>
                <a:ea typeface="宋体" panose="02010600030101010101" pitchFamily="2" charset="-122"/>
                <a:cs typeface="Calibri" panose="020F0502020204030204"/>
              </a:rPr>
              <a:t>将合约的</a:t>
            </a:r>
            <a:r>
              <a:rPr lang="en-US" altLang="zh-CN">
                <a:solidFill>
                  <a:srgbClr val="FFFFFF"/>
                </a:solidFill>
                <a:ea typeface="宋体" panose="02010600030101010101" pitchFamily="2" charset="-122"/>
                <a:cs typeface="Calibri" panose="020F0502020204030204"/>
              </a:rPr>
              <a:t>hash</a:t>
            </a:r>
            <a:r>
              <a:rPr lang="zh-CN" altLang="en-US">
                <a:solidFill>
                  <a:srgbClr val="FFFFFF"/>
                </a:solidFill>
                <a:ea typeface="宋体" panose="02010600030101010101" pitchFamily="2" charset="-122"/>
                <a:cs typeface="Calibri" panose="020F0502020204030204"/>
              </a:rPr>
              <a:t>上传块链</a:t>
            </a:r>
            <a:endParaRPr lang="zh-TW" altLang="en-US" dirty="0">
              <a:solidFill>
                <a:srgbClr val="FFFFFF"/>
              </a:solidFill>
              <a:cs typeface="Calibri" panose="020F0502020204030204"/>
            </a:endParaRPr>
          </a:p>
          <a:p>
            <a:pPr marL="298450" indent="-171450">
              <a:buFont typeface="Arial" panose="020B0604020202020204"/>
              <a:buChar char="•"/>
            </a:pPr>
            <a:r>
              <a:rPr lang="zh-TW" altLang="en-US">
                <a:solidFill>
                  <a:srgbClr val="FFFFFF"/>
                </a:solidFill>
                <a:cs typeface="Calibri" panose="020F0502020204030204"/>
              </a:rPr>
              <a:t>需要</a:t>
            </a:r>
            <a:r>
              <a:rPr lang="zh-CN" altLang="zh-TW">
                <a:solidFill>
                  <a:srgbClr val="FFFFFF"/>
                </a:solidFill>
                <a:ea typeface="宋体" panose="02010600030101010101" pitchFamily="2" charset="-122"/>
                <a:cs typeface="Calibri" panose="020F0502020204030204"/>
              </a:rPr>
              <a:t>双方在</a:t>
            </a:r>
            <a:r>
              <a:rPr lang="en-US" altLang="zh-CN">
                <a:solidFill>
                  <a:srgbClr val="FFFFFF"/>
                </a:solidFill>
                <a:ea typeface="宋体" panose="02010600030101010101" pitchFamily="2" charset="-122"/>
                <a:cs typeface="Calibri" panose="020F0502020204030204"/>
              </a:rPr>
              <a:t>aptos</a:t>
            </a:r>
            <a:r>
              <a:rPr lang="zh-CN" altLang="en-US">
                <a:solidFill>
                  <a:srgbClr val="FFFFFF"/>
                </a:solidFill>
                <a:ea typeface="宋体" panose="02010600030101010101" pitchFamily="2" charset="-122"/>
                <a:cs typeface="Calibri" panose="020F0502020204030204"/>
              </a:rPr>
              <a:t>上进行合约的签署确认</a:t>
            </a:r>
            <a:endParaRPr lang="zh-TW" altLang="en-US">
              <a:solidFill>
                <a:srgbClr val="FFFFFF"/>
              </a:solidFill>
              <a:cs typeface="Calibri" panose="020F0502020204030204"/>
            </a:endParaRPr>
          </a:p>
          <a:p>
            <a:pPr marL="298450" indent="-171450">
              <a:buFont typeface="Arial" panose="020B0604020202020204"/>
              <a:buChar char="•"/>
            </a:pPr>
            <a:r>
              <a:rPr lang="zh-TW" altLang="en-US">
                <a:solidFill>
                  <a:srgbClr val="FFFFFF"/>
                </a:solidFill>
                <a:cs typeface="Calibri" panose="020F0502020204030204"/>
              </a:rPr>
              <a:t>(延伸部分)完成</a:t>
            </a:r>
            <a:r>
              <a:rPr lang="zh-CN" altLang="zh-TW">
                <a:solidFill>
                  <a:srgbClr val="FFFFFF"/>
                </a:solidFill>
                <a:ea typeface="宋体" panose="02010600030101010101" pitchFamily="2" charset="-122"/>
                <a:cs typeface="Calibri" panose="020F0502020204030204"/>
              </a:rPr>
              <a:t>后可供第三方验证合约的真实性，而验证会采用</a:t>
            </a:r>
            <a:r>
              <a:rPr lang="en-US" altLang="zh-CN">
                <a:solidFill>
                  <a:srgbClr val="FFFFFF"/>
                </a:solidFill>
                <a:ea typeface="宋体" panose="02010600030101010101" pitchFamily="2" charset="-122"/>
                <a:cs typeface="Calibri" panose="020F0502020204030204"/>
              </a:rPr>
              <a:t>zk</a:t>
            </a:r>
            <a:r>
              <a:rPr lang="zh-CN" altLang="en-US">
                <a:solidFill>
                  <a:srgbClr val="FFFFFF"/>
                </a:solidFill>
                <a:ea typeface="宋体" panose="02010600030101010101" pitchFamily="2" charset="-122"/>
                <a:cs typeface="Calibri" panose="020F0502020204030204"/>
              </a:rPr>
              <a:t>验证以保证隐私。</a:t>
            </a:r>
            <a:endParaRPr lang="zh-CN" altLang="zh-TW">
              <a:solidFill>
                <a:srgbClr val="FFFFFF"/>
              </a:solidFill>
              <a:ea typeface="宋体" panose="02010600030101010101" pitchFamily="2" charset="-122"/>
              <a:cs typeface="Calibri" panose="020F0502020204030204"/>
            </a:endParaRPr>
          </a:p>
          <a:p>
            <a:pPr marL="298450" indent="-171450">
              <a:buFont typeface="Arial" panose="020B0604020202020204"/>
              <a:buChar char="•"/>
            </a:pPr>
            <a:r>
              <a:rPr lang="zh-CN" altLang="zh-TW">
                <a:ea typeface="宋体" panose="02010600030101010101" pitchFamily="2" charset="-122"/>
                <a:cs typeface="Calibri" panose="020F0502020204030204"/>
              </a:rPr>
              <a:t>会使用</a:t>
            </a:r>
            <a:r>
              <a:rPr lang="zh-TW" altLang="en-US">
                <a:cs typeface="Calibri" panose="020F0502020204030204"/>
              </a:rPr>
              <a:t>AI</a:t>
            </a:r>
            <a:r>
              <a:rPr lang="zh-CN" altLang="zh-TW">
                <a:ea typeface="宋体" panose="02010600030101010101" pitchFamily="2" charset="-122"/>
                <a:cs typeface="Calibri" panose="020F0502020204030204"/>
              </a:rPr>
              <a:t>对合约进行审核，检查合约所存在的风险以及问题。</a:t>
            </a:r>
            <a:endParaRPr lang="zh-TW" altLang="en-US" dirty="0">
              <a:cs typeface="Calibri" panose="020F0502020204030204"/>
            </a:endParaRPr>
          </a:p>
          <a:p>
            <a:pPr marL="298450" indent="-171450">
              <a:buFont typeface="Arial" panose="020B0604020202020204"/>
              <a:buChar char="•"/>
            </a:pP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2" name="Google Shape;352;p3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r>
              <a:rPr lang="zh-CN" altLang="zh-HK" b="0" dirty="0">
                <a:ea typeface="宋体" panose="02010600030101010101" pitchFamily="2" charset="-122"/>
              </a:rPr>
              <a:t>痛点</a:t>
            </a:r>
            <a:r>
              <a:rPr lang="en-US" altLang="zh-CN" b="0" dirty="0">
                <a:ea typeface="宋体" panose="02010600030101010101" pitchFamily="2" charset="-122"/>
              </a:rPr>
              <a:t>&amp;</a:t>
            </a:r>
            <a:r>
              <a:rPr lang="zh-CN" altLang="en-US" b="0" dirty="0">
                <a:ea typeface="宋体" panose="02010600030101010101" pitchFamily="2" charset="-122"/>
              </a:rPr>
              <a:t>价值</a:t>
            </a:r>
            <a:r>
              <a:rPr lang="en-US" altLang="zh-CN" b="0" dirty="0">
                <a:ea typeface="宋体" panose="02010600030101010101" pitchFamily="2" charset="-122"/>
              </a:rPr>
              <a:t>1</a:t>
            </a:r>
            <a:endParaRPr lang="en-US" altLang="zh-CN" b="0" dirty="0">
              <a:ea typeface="宋体" panose="02010600030101010101" pitchFamily="2" charset="-122"/>
            </a:endParaRPr>
          </a:p>
        </p:txBody>
      </p:sp>
      <p:sp>
        <p:nvSpPr>
          <p:cNvPr id="3" name="Text Placeholder 2"/>
          <p:cNvSpPr>
            <a:spLocks noGrp="1"/>
          </p:cNvSpPr>
          <p:nvPr>
            <p:ph type="body" idx="1"/>
          </p:nvPr>
        </p:nvSpPr>
        <p:spPr/>
        <p:txBody>
          <a:bodyPr/>
          <a:lstStyle/>
          <a:p>
            <a:r>
              <a:rPr lang="zh-CN" altLang="en-US" dirty="0">
                <a:solidFill>
                  <a:srgbClr val="FFFFFF"/>
                </a:solidFill>
                <a:ea typeface="宋体" panose="02010600030101010101" pitchFamily="2" charset="-122"/>
                <a:cs typeface="Calibri" panose="020F0502020204030204"/>
              </a:rPr>
              <a:t>保障自己的利益及隐私</a:t>
            </a:r>
            <a:endParaRPr lang="en-US" altLang="zh-TW" dirty="0">
              <a:solidFill>
                <a:srgbClr val="FFFFFF"/>
              </a:solidFill>
              <a:cs typeface="Calibri" panose="020F0502020204030204"/>
            </a:endParaRPr>
          </a:p>
          <a:p>
            <a:endParaRPr lang="zh-TW" altLang="en-US" dirty="0">
              <a:solidFill>
                <a:srgbClr val="FFFFFF"/>
              </a:solidFill>
              <a:cs typeface="Calibri" panose="020F0502020204030204"/>
            </a:endParaRPr>
          </a:p>
          <a:p>
            <a:r>
              <a:rPr lang="zh-CN" altLang="zh-TW">
                <a:solidFill>
                  <a:srgbClr val="FFFFFF"/>
                </a:solidFill>
                <a:ea typeface="宋体" panose="02010600030101010101" pitchFamily="2" charset="-122"/>
                <a:cs typeface="Calibri" panose="020F0502020204030204"/>
              </a:rPr>
              <a:t>隐</a:t>
            </a:r>
            <a:r>
              <a:rPr lang="zh-TW">
                <a:solidFill>
                  <a:srgbClr val="FFFFFF"/>
                </a:solidFill>
                <a:cs typeface="Calibri" panose="020F0502020204030204"/>
              </a:rPr>
              <a:t>私</a:t>
            </a:r>
            <a:r>
              <a:rPr lang="en-US" altLang="zh-TW" dirty="0">
                <a:solidFill>
                  <a:srgbClr val="FFFFFF"/>
                </a:solidFill>
                <a:cs typeface="Calibri" panose="020F0502020204030204"/>
              </a:rPr>
              <a:t>:</a:t>
            </a:r>
            <a:endParaRPr lang="zh-TW" altLang="en-US" dirty="0">
              <a:solidFill>
                <a:srgbClr val="FFFFFF"/>
              </a:solidFill>
              <a:cs typeface="Calibri" panose="020F0502020204030204"/>
            </a:endParaRPr>
          </a:p>
          <a:p>
            <a:pPr marL="127000" indent="0">
              <a:buNone/>
            </a:pPr>
            <a:r>
              <a:rPr lang="en-US" altLang="zh-CN">
                <a:solidFill>
                  <a:srgbClr val="FFFFFF"/>
                </a:solidFill>
                <a:ea typeface="宋体" panose="02010600030101010101" pitchFamily="2" charset="-122"/>
                <a:cs typeface="Calibri" panose="020F0502020204030204"/>
              </a:rPr>
              <a:t>    </a:t>
            </a:r>
            <a:r>
              <a:rPr lang="zh-CN" altLang="zh-TW">
                <a:solidFill>
                  <a:srgbClr val="FFFFFF"/>
                </a:solidFill>
                <a:ea typeface="宋体" panose="02010600030101010101" pitchFamily="2" charset="-122"/>
                <a:cs typeface="Calibri" panose="020F0502020204030204"/>
              </a:rPr>
              <a:t>有些时候，需要证明跟某些企业存在合作，但无法公开合约的内容资料的情况下（因为很多合约都会要求双方不得公开合约内容），就会难以证明自己与某企业存在合作之类的。所以需要有一个方式可以让第三方能验证合约的真实性且不涉及合约敏感资料</a:t>
            </a:r>
            <a:endParaRPr lang="en-US">
              <a:solidFill>
                <a:srgbClr val="FFFFFF"/>
              </a:solidFill>
              <a:cs typeface="Calibri" panose="020F0502020204030204"/>
            </a:endParaRPr>
          </a:p>
          <a:p>
            <a:endParaRPr lang="zh-TW" altLang="en-US" dirty="0">
              <a:solidFill>
                <a:srgbClr val="FFFFFF"/>
              </a:solidFill>
              <a:cs typeface="Calibri" panose="020F0502020204030204"/>
            </a:endParaRPr>
          </a:p>
          <a:p>
            <a:pPr marL="127000" indent="0">
              <a:buNone/>
            </a:pPr>
            <a:endParaRPr lang="zh-TW" altLang="en-US" dirty="0">
              <a:solidFill>
                <a:srgbClr val="FFFFFF"/>
              </a:solidFill>
              <a:cs typeface="Calibri" panose="020F0502020204030204"/>
            </a:endParaRPr>
          </a:p>
          <a:p>
            <a:endParaRPr lang="en-US">
              <a:solidFill>
                <a:srgbClr val="FFFFFF"/>
              </a:solidFill>
              <a:cs typeface="Calibri" panose="020F050202020403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2" name="Google Shape;352;p3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r>
              <a:rPr lang="zh-HK" b="0"/>
              <a:t>痛</a:t>
            </a:r>
            <a:r>
              <a:rPr lang="zh-CN" altLang="zh-HK" b="0">
                <a:ea typeface="宋体" panose="02010600030101010101" pitchFamily="2" charset="-122"/>
              </a:rPr>
              <a:t>点</a:t>
            </a:r>
            <a:r>
              <a:rPr lang="zh-HK" b="0"/>
              <a:t>&amp;</a:t>
            </a:r>
            <a:r>
              <a:rPr lang="zh-CN" altLang="zh-HK" b="0">
                <a:ea typeface="宋体" panose="02010600030101010101" pitchFamily="2" charset="-122"/>
              </a:rPr>
              <a:t>价值</a:t>
            </a:r>
            <a:r>
              <a:rPr lang="zh-HK" altLang="en-US" b="0"/>
              <a:t> </a:t>
            </a:r>
            <a:r>
              <a:rPr lang="en-US" altLang="zh-HK" b="0" dirty="0"/>
              <a:t>2</a:t>
            </a:r>
            <a:endParaRPr lang="zh-HK" b="0" dirty="0">
              <a:solidFill>
                <a:srgbClr val="000000"/>
              </a:solidFill>
            </a:endParaRPr>
          </a:p>
          <a:p>
            <a:endParaRPr lang="zh-HK" altLang="en-US" b="0" dirty="0"/>
          </a:p>
        </p:txBody>
      </p:sp>
      <p:sp>
        <p:nvSpPr>
          <p:cNvPr id="3" name="Text Placeholder 2"/>
          <p:cNvSpPr>
            <a:spLocks noGrp="1"/>
          </p:cNvSpPr>
          <p:nvPr>
            <p:ph type="body" idx="1"/>
          </p:nvPr>
        </p:nvSpPr>
        <p:spPr/>
        <p:txBody>
          <a:bodyPr/>
          <a:lstStyle/>
          <a:p>
            <a:r>
              <a:rPr lang="zh-TW" altLang="en-US">
                <a:solidFill>
                  <a:srgbClr val="FFFFFF"/>
                </a:solidFill>
                <a:cs typeface="Calibri" panose="020F0502020204030204"/>
              </a:rPr>
              <a:t>初期</a:t>
            </a:r>
            <a:r>
              <a:rPr lang="zh-CN" altLang="zh-TW">
                <a:solidFill>
                  <a:srgbClr val="FFFFFF"/>
                </a:solidFill>
                <a:ea typeface="宋体" panose="02010600030101010101" pitchFamily="2" charset="-122"/>
                <a:cs typeface="Calibri" panose="020F0502020204030204"/>
              </a:rPr>
              <a:t>会针对家居装修的合约</a:t>
            </a:r>
            <a:endParaRPr lang="en-US" altLang="zh-TW">
              <a:solidFill>
                <a:srgbClr val="FFFFFF"/>
              </a:solidFill>
              <a:cs typeface="Calibri" panose="020F0502020204030204"/>
            </a:endParaRPr>
          </a:p>
          <a:p>
            <a:endParaRPr lang="zh-TW" altLang="en-US" dirty="0">
              <a:solidFill>
                <a:srgbClr val="FFFFFF"/>
              </a:solidFill>
              <a:cs typeface="Calibri" panose="020F0502020204030204"/>
            </a:endParaRPr>
          </a:p>
          <a:p>
            <a:r>
              <a:rPr lang="zh-TW" altLang="en-US">
                <a:cs typeface="Calibri" panose="020F0502020204030204"/>
              </a:rPr>
              <a:t>利益:</a:t>
            </a:r>
            <a:br>
              <a:rPr lang="zh-TW" altLang="en-US" dirty="0">
                <a:cs typeface="Calibri" panose="020F0502020204030204"/>
              </a:rPr>
            </a:br>
            <a:r>
              <a:rPr lang="zh-CN" altLang="zh-TW">
                <a:solidFill>
                  <a:srgbClr val="FFFFFF"/>
                </a:solidFill>
                <a:ea typeface="宋体" panose="02010600030101010101" pitchFamily="2" charset="-122"/>
                <a:cs typeface="Calibri" panose="020F0502020204030204"/>
              </a:rPr>
              <a:t>合约</a:t>
            </a:r>
            <a:r>
              <a:rPr lang="zh-TW" altLang="en-US">
                <a:solidFill>
                  <a:srgbClr val="FFFFFF"/>
                </a:solidFill>
                <a:cs typeface="Calibri" panose="020F0502020204030204"/>
              </a:rPr>
              <a:t>的</a:t>
            </a:r>
            <a:r>
              <a:rPr lang="zh-CN" altLang="zh-TW">
                <a:solidFill>
                  <a:srgbClr val="FFFFFF"/>
                </a:solidFill>
                <a:ea typeface="宋体" panose="02010600030101010101" pitchFamily="2" charset="-122"/>
                <a:cs typeface="Calibri" panose="020F0502020204030204"/>
              </a:rPr>
              <a:t>签署双方</a:t>
            </a:r>
            <a:r>
              <a:rPr lang="zh-TW" altLang="en-US">
                <a:solidFill>
                  <a:srgbClr val="FFFFFF"/>
                </a:solidFill>
                <a:cs typeface="Calibri" panose="020F0502020204030204"/>
              </a:rPr>
              <a:t>，有很多時候都不知道</a:t>
            </a:r>
            <a:r>
              <a:rPr lang="zh-CN" altLang="zh-TW">
                <a:solidFill>
                  <a:srgbClr val="FFFFFF"/>
                </a:solidFill>
                <a:ea typeface="宋体" panose="02010600030101010101" pitchFamily="2" charset="-122"/>
                <a:cs typeface="Calibri" panose="020F0502020204030204"/>
              </a:rPr>
              <a:t>怎样的合约</a:t>
            </a:r>
            <a:r>
              <a:rPr lang="zh-TW" altLang="en-US">
                <a:solidFill>
                  <a:srgbClr val="FFFFFF"/>
                </a:solidFill>
                <a:cs typeface="Calibri" panose="020F0502020204030204"/>
              </a:rPr>
              <a:t>是合理合法的，要做合理合法，除了有</a:t>
            </a:r>
            <a:r>
              <a:rPr lang="zh-CN" altLang="zh-TW">
                <a:solidFill>
                  <a:srgbClr val="FFFFFF"/>
                </a:solidFill>
                <a:ea typeface="宋体" panose="02010600030101010101" pitchFamily="2" charset="-122"/>
                <a:cs typeface="Calibri" panose="020F0502020204030204"/>
              </a:rPr>
              <a:t>相关专业领域的知识以外</a:t>
            </a:r>
            <a:r>
              <a:rPr lang="zh-TW" altLang="en-US">
                <a:solidFill>
                  <a:srgbClr val="FFFFFF"/>
                </a:solidFill>
                <a:cs typeface="Calibri" panose="020F0502020204030204"/>
              </a:rPr>
              <a:t>，更需要了解</a:t>
            </a:r>
            <a:r>
              <a:rPr lang="zh-CN" altLang="zh-TW">
                <a:solidFill>
                  <a:srgbClr val="FFFFFF"/>
                </a:solidFill>
                <a:ea typeface="宋体" panose="02010600030101010101" pitchFamily="2" charset="-122"/>
                <a:cs typeface="Calibri" panose="020F0502020204030204"/>
              </a:rPr>
              <a:t>相应的</a:t>
            </a:r>
            <a:r>
              <a:rPr lang="zh-TW" altLang="en-US">
                <a:solidFill>
                  <a:srgbClr val="FFFFFF"/>
                </a:solidFill>
                <a:cs typeface="Calibri" panose="020F0502020204030204"/>
              </a:rPr>
              <a:t>法律</a:t>
            </a:r>
            <a:r>
              <a:rPr lang="zh-CN" altLang="zh-TW">
                <a:solidFill>
                  <a:srgbClr val="FFFFFF"/>
                </a:solidFill>
                <a:ea typeface="宋体" panose="02010600030101010101" pitchFamily="2" charset="-122"/>
                <a:cs typeface="Calibri" panose="020F0502020204030204"/>
              </a:rPr>
              <a:t>法规</a:t>
            </a:r>
            <a:r>
              <a:rPr lang="zh-TW" altLang="en-US">
                <a:solidFill>
                  <a:srgbClr val="FFFFFF"/>
                </a:solidFill>
                <a:cs typeface="Calibri" panose="020F0502020204030204"/>
              </a:rPr>
              <a:t>，所以</a:t>
            </a:r>
            <a:r>
              <a:rPr lang="zh-CN" altLang="zh-TW">
                <a:solidFill>
                  <a:srgbClr val="FFFFFF"/>
                </a:solidFill>
                <a:ea typeface="宋体" panose="02010600030101010101" pitchFamily="2" charset="-122"/>
                <a:cs typeface="Calibri" panose="020F0502020204030204"/>
              </a:rPr>
              <a:t>当中</a:t>
            </a:r>
            <a:r>
              <a:rPr lang="zh-TW" altLang="en-US">
                <a:solidFill>
                  <a:srgbClr val="FFFFFF"/>
                </a:solidFill>
                <a:cs typeface="Calibri" panose="020F0502020204030204"/>
              </a:rPr>
              <a:t>可能需要涉及多方</a:t>
            </a:r>
            <a:r>
              <a:rPr lang="zh-CN" altLang="zh-TW">
                <a:solidFill>
                  <a:srgbClr val="FFFFFF"/>
                </a:solidFill>
                <a:ea typeface="宋体" panose="02010600030101010101" pitchFamily="2" charset="-122"/>
                <a:cs typeface="Calibri" panose="020F0502020204030204"/>
              </a:rPr>
              <a:t>的参与</a:t>
            </a:r>
            <a:r>
              <a:rPr lang="zh-TW" altLang="en-US">
                <a:solidFill>
                  <a:srgbClr val="FFFFFF"/>
                </a:solidFill>
                <a:cs typeface="Calibri" panose="020F0502020204030204"/>
              </a:rPr>
              <a:t>及投入更多成本。</a:t>
            </a:r>
            <a:endParaRPr lang="zh-TW" altLang="en-US">
              <a:solidFill>
                <a:srgbClr val="FFFFFF"/>
              </a:solidFill>
              <a:cs typeface="Calibri" panose="020F0502020204030204"/>
            </a:endParaRPr>
          </a:p>
          <a:p>
            <a:endParaRPr lang="zh-TW" altLang="en-US" dirty="0">
              <a:cs typeface="Calibri" panose="020F0502020204030204"/>
            </a:endParaRPr>
          </a:p>
          <a:p>
            <a:pPr marL="127000" indent="0">
              <a:buNone/>
            </a:pPr>
            <a:endParaRPr lang="zh-TW" dirty="0">
              <a:latin typeface="Arial" panose="020B0604020202020204"/>
              <a:cs typeface="Arial" panose="020B0604020202020204"/>
            </a:endParaRP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2" name="Google Shape;352;p3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r>
              <a:rPr lang="zh-HK" b="0"/>
              <a:t>痛</a:t>
            </a:r>
            <a:r>
              <a:rPr lang="zh-CN" altLang="zh-HK" b="0">
                <a:ea typeface="宋体" panose="02010600030101010101" pitchFamily="2" charset="-122"/>
              </a:rPr>
              <a:t>点</a:t>
            </a:r>
            <a:r>
              <a:rPr lang="zh-HK" b="0"/>
              <a:t>&amp;</a:t>
            </a:r>
            <a:r>
              <a:rPr lang="zh-CN" altLang="zh-HK" b="0">
                <a:ea typeface="宋体" panose="02010600030101010101" pitchFamily="2" charset="-122"/>
              </a:rPr>
              <a:t>价值</a:t>
            </a:r>
            <a:r>
              <a:rPr lang="zh-HK" altLang="en-US" b="0"/>
              <a:t> 3</a:t>
            </a:r>
            <a:endParaRPr lang="zh-HK" b="0">
              <a:solidFill>
                <a:srgbClr val="000000"/>
              </a:solidFill>
            </a:endParaRPr>
          </a:p>
          <a:p>
            <a:endParaRPr lang="zh-HK" altLang="en-US" b="0" dirty="0"/>
          </a:p>
        </p:txBody>
      </p:sp>
      <p:sp>
        <p:nvSpPr>
          <p:cNvPr id="3" name="Text Placeholder 2"/>
          <p:cNvSpPr>
            <a:spLocks noGrp="1"/>
          </p:cNvSpPr>
          <p:nvPr>
            <p:ph type="body" idx="1"/>
          </p:nvPr>
        </p:nvSpPr>
        <p:spPr/>
        <p:txBody>
          <a:bodyPr/>
          <a:lstStyle/>
          <a:p>
            <a:r>
              <a:rPr lang="zh-CN" altLang="zh-TW">
                <a:solidFill>
                  <a:srgbClr val="FFFFFF"/>
                </a:solidFill>
                <a:ea typeface="宋体" panose="02010600030101010101" pitchFamily="2" charset="-122"/>
                <a:cs typeface="Calibri" panose="020F0502020204030204"/>
              </a:rPr>
              <a:t>推广作用</a:t>
            </a:r>
            <a:r>
              <a:rPr lang="zh-TW" altLang="en-US">
                <a:solidFill>
                  <a:srgbClr val="FFFFFF"/>
                </a:solidFill>
                <a:cs typeface="Calibri" panose="020F0502020204030204"/>
              </a:rPr>
              <a:t>:</a:t>
            </a:r>
            <a:endParaRPr lang="zh-TW" altLang="en-US" dirty="0">
              <a:solidFill>
                <a:srgbClr val="FFFFFF"/>
              </a:solidFill>
              <a:cs typeface="Calibri" panose="020F0502020204030204"/>
            </a:endParaRPr>
          </a:p>
          <a:p>
            <a:r>
              <a:rPr lang="zh-CN" altLang="zh-TW">
                <a:latin typeface="Arial" panose="020B0604020202020204"/>
                <a:ea typeface="宋体" panose="02010600030101010101" pitchFamily="2" charset="-122"/>
                <a:cs typeface="Arial" panose="020B0604020202020204"/>
              </a:rPr>
              <a:t>因为</a:t>
            </a:r>
            <a:r>
              <a:rPr lang="zh-TW">
                <a:latin typeface="Arial" panose="020B0604020202020204"/>
                <a:cs typeface="Arial" panose="020B0604020202020204"/>
              </a:rPr>
              <a:t>想更多人</a:t>
            </a:r>
            <a:r>
              <a:rPr lang="zh-CN" altLang="zh-TW">
                <a:latin typeface="Arial" panose="020B0604020202020204"/>
                <a:ea typeface="宋体" panose="02010600030101010101" pitchFamily="2" charset="-122"/>
                <a:cs typeface="Arial" panose="020B0604020202020204"/>
              </a:rPr>
              <a:t>认识</a:t>
            </a:r>
            <a:r>
              <a:rPr lang="zh-TW">
                <a:latin typeface="Arial" panose="020B0604020202020204"/>
                <a:cs typeface="Arial" panose="020B0604020202020204"/>
              </a:rPr>
              <a:t>和</a:t>
            </a:r>
            <a:r>
              <a:rPr lang="zh-CN" altLang="zh-TW">
                <a:latin typeface="Arial" panose="020B0604020202020204"/>
                <a:ea typeface="宋体" panose="02010600030101010101" pitchFamily="2" charset="-122"/>
                <a:cs typeface="Arial" panose="020B0604020202020204"/>
              </a:rPr>
              <a:t>了解区块链</a:t>
            </a:r>
            <a:r>
              <a:rPr lang="en-US" altLang="zh-CN">
                <a:latin typeface="Arial" panose="020B0604020202020204"/>
                <a:ea typeface="宋体" panose="02010600030101010101" pitchFamily="2" charset="-122"/>
                <a:cs typeface="Arial" panose="020B0604020202020204"/>
              </a:rPr>
              <a:t>+</a:t>
            </a:r>
            <a:r>
              <a:rPr lang="zh-TW">
                <a:latin typeface="Arial" panose="020B0604020202020204"/>
                <a:cs typeface="Arial" panose="020B0604020202020204"/>
              </a:rPr>
              <a:t>AI可以做</a:t>
            </a:r>
            <a:r>
              <a:rPr lang="zh-CN" altLang="zh-TW">
                <a:latin typeface="Arial" panose="020B0604020202020204"/>
                <a:ea typeface="宋体" panose="02010600030101010101" pitchFamily="2" charset="-122"/>
                <a:cs typeface="Arial" panose="020B0604020202020204"/>
              </a:rPr>
              <a:t>些什么</a:t>
            </a:r>
            <a:r>
              <a:rPr lang="zh-TW">
                <a:latin typeface="Arial" panose="020B0604020202020204"/>
                <a:cs typeface="Arial" panose="020B0604020202020204"/>
              </a:rPr>
              <a:t>，可以</a:t>
            </a:r>
            <a:r>
              <a:rPr lang="zh-CN" altLang="zh-TW">
                <a:latin typeface="Arial" panose="020B0604020202020204"/>
                <a:ea typeface="宋体" panose="02010600030101010101" pitchFamily="2" charset="-122"/>
                <a:cs typeface="Arial" panose="020B0604020202020204"/>
              </a:rPr>
              <a:t>应用</a:t>
            </a:r>
            <a:r>
              <a:rPr lang="zh-TW">
                <a:latin typeface="Arial" panose="020B0604020202020204"/>
                <a:cs typeface="Arial" panose="020B0604020202020204"/>
              </a:rPr>
              <a:t>在日常生活中，而不是只有</a:t>
            </a:r>
            <a:r>
              <a:rPr lang="zh-CN" altLang="zh-TW">
                <a:latin typeface="Arial" panose="020B0604020202020204"/>
                <a:ea typeface="宋体" panose="02010600030101010101" pitchFamily="2" charset="-122"/>
                <a:cs typeface="Arial" panose="020B0604020202020204"/>
              </a:rPr>
              <a:t>某几类</a:t>
            </a:r>
            <a:r>
              <a:rPr lang="zh-TW" altLang="en-US">
                <a:latin typeface="Arial" panose="020B0604020202020204"/>
                <a:cs typeface="Arial" panose="020B0604020202020204"/>
              </a:rPr>
              <a:t>的</a:t>
            </a:r>
            <a:r>
              <a:rPr lang="zh-CN" altLang="zh-TW">
                <a:latin typeface="Arial" panose="020B0604020202020204"/>
                <a:ea typeface="宋体" panose="02010600030101010101" pitchFamily="2" charset="-122"/>
                <a:cs typeface="Arial" panose="020B0604020202020204"/>
              </a:rPr>
              <a:t>应用</a:t>
            </a:r>
            <a:r>
              <a:rPr lang="zh-TW">
                <a:latin typeface="Arial" panose="020B0604020202020204"/>
                <a:cs typeface="Arial" panose="020B0604020202020204"/>
              </a:rPr>
              <a:t>。</a:t>
            </a:r>
            <a:endParaRPr lang="zh-TW"/>
          </a:p>
          <a:p>
            <a:endParaRPr lang="zh-TW" dirty="0">
              <a:latin typeface="Arial" panose="020B0604020202020204"/>
              <a:cs typeface="Arial" panose="020B0604020202020204"/>
            </a:endParaRPr>
          </a:p>
          <a:p>
            <a:pPr marL="127000" indent="0">
              <a:buNone/>
            </a:pPr>
            <a:endParaRPr lang="zh-TW" altLang="en-US" dirty="0">
              <a:latin typeface="Arial" panose="020B0604020202020204"/>
              <a:cs typeface="Arial" panose="020B0604020202020204"/>
            </a:endParaRP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35"/>
          <p:cNvSpPr txBox="1">
            <a:spLocks noGrp="1"/>
          </p:cNvSpPr>
          <p:nvPr>
            <p:ph type="title"/>
          </p:nvPr>
        </p:nvSpPr>
        <p:spPr>
          <a:xfrm>
            <a:off x="824180" y="584096"/>
            <a:ext cx="3557100" cy="5760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zh-TW" b="0"/>
              <a:t>功能</a:t>
            </a:r>
            <a:r>
              <a:rPr lang="zh-CN" altLang="zh-TW" b="0">
                <a:ea typeface="宋体" panose="02010600030101010101" pitchFamily="2" charset="-122"/>
              </a:rPr>
              <a:t>介绍</a:t>
            </a:r>
            <a:endParaRPr lang="zh-CN" altLang="zh-TW" b="0">
              <a:ea typeface="宋体" panose="02010600030101010101" pitchFamily="2" charset="-122"/>
            </a:endParaRPr>
          </a:p>
        </p:txBody>
      </p:sp>
      <p:sp>
        <p:nvSpPr>
          <p:cNvPr id="399" name="Google Shape;399;p35"/>
          <p:cNvSpPr txBox="1">
            <a:spLocks noGrp="1"/>
          </p:cNvSpPr>
          <p:nvPr>
            <p:ph type="subTitle" idx="1"/>
          </p:nvPr>
        </p:nvSpPr>
        <p:spPr>
          <a:xfrm>
            <a:off x="759983" y="1443510"/>
            <a:ext cx="6661735" cy="2106491"/>
          </a:xfrm>
          <a:prstGeom prst="rect">
            <a:avLst/>
          </a:prstGeom>
        </p:spPr>
        <p:txBody>
          <a:bodyPr spcFirstLastPara="1" wrap="square" lIns="91425" tIns="91425" rIns="91425" bIns="91425" anchor="t" anchorCtr="0">
            <a:noAutofit/>
          </a:bodyPr>
          <a:lstStyle/>
          <a:p>
            <a:pPr marL="285750" indent="-285750">
              <a:buFont typeface="Arial" panose="020B0604020202020204"/>
              <a:buChar char="•"/>
            </a:pPr>
            <a:r>
              <a:rPr lang="zh-CN">
                <a:solidFill>
                  <a:srgbClr val="FFFFFF"/>
                </a:solidFill>
                <a:cs typeface="Calibri" panose="020F0502020204030204"/>
              </a:rPr>
              <a:t>线上签署合约</a:t>
            </a:r>
            <a:r>
              <a:rPr lang="en-US" altLang="zh-CN" dirty="0">
                <a:solidFill>
                  <a:srgbClr val="FFFFFF"/>
                </a:solidFill>
                <a:cs typeface="Calibri" panose="020F0502020204030204"/>
              </a:rPr>
              <a:t>/</a:t>
            </a:r>
            <a:r>
              <a:rPr lang="zh-CN">
                <a:solidFill>
                  <a:srgbClr val="FFFFFF"/>
                </a:solidFill>
                <a:cs typeface="Calibri" panose="020F0502020204030204"/>
              </a:rPr>
              <a:t>建立数字版合约记录</a:t>
            </a:r>
            <a:endParaRPr lang="zh-CN">
              <a:solidFill>
                <a:srgbClr val="FFFFFF"/>
              </a:solidFill>
              <a:cs typeface="Calibri" panose="020F0502020204030204"/>
            </a:endParaRPr>
          </a:p>
          <a:p>
            <a:pPr marL="285750" indent="-285750">
              <a:buFont typeface="Arial" panose="020B0604020202020204"/>
              <a:buChar char="•"/>
            </a:pPr>
            <a:r>
              <a:rPr lang="zh-CN">
                <a:solidFill>
                  <a:srgbClr val="FFFFFF"/>
                </a:solidFill>
                <a:cs typeface="Calibri" panose="020F0502020204030204"/>
              </a:rPr>
              <a:t>验证合约的真实性</a:t>
            </a:r>
            <a:endParaRPr lang="zh-CN">
              <a:solidFill>
                <a:srgbClr val="FFFFFF"/>
              </a:solidFill>
              <a:cs typeface="Calibri" panose="020F0502020204030204"/>
            </a:endParaRPr>
          </a:p>
          <a:p>
            <a:pPr marL="285750" indent="-285750">
              <a:buFont typeface="Arial" panose="020B0604020202020204"/>
              <a:buChar char="•"/>
            </a:pPr>
            <a:r>
              <a:rPr lang="en-US" altLang="zh-CN" dirty="0">
                <a:solidFill>
                  <a:srgbClr val="FFFFFF"/>
                </a:solidFill>
                <a:cs typeface="Calibri" panose="020F0502020204030204"/>
              </a:rPr>
              <a:t>AI</a:t>
            </a:r>
            <a:r>
              <a:rPr lang="zh-CN" altLang="en-US" dirty="0">
                <a:solidFill>
                  <a:srgbClr val="FFFFFF"/>
                </a:solidFill>
                <a:ea typeface="宋体" panose="02010600030101010101" pitchFamily="2" charset="-122"/>
                <a:cs typeface="Calibri" panose="020F0502020204030204"/>
                <a:sym typeface="+mn-ea"/>
              </a:rPr>
              <a:t>审核合约当中所存在的风险</a:t>
            </a:r>
            <a:endParaRPr lang="zh-CN" dirty="0"/>
          </a:p>
        </p:txBody>
      </p:sp>
      <p:sp>
        <p:nvSpPr>
          <p:cNvPr id="404" name="Google Shape;404;p35"/>
          <p:cNvSpPr/>
          <p:nvPr/>
        </p:nvSpPr>
        <p:spPr>
          <a:xfrm>
            <a:off x="3278440" y="323850"/>
            <a:ext cx="714982" cy="675268"/>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5"/>
          <p:cNvSpPr/>
          <p:nvPr/>
        </p:nvSpPr>
        <p:spPr>
          <a:xfrm rot="-1865276">
            <a:off x="281517" y="1135501"/>
            <a:ext cx="389168" cy="64849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5"/>
          <p:cNvSpPr/>
          <p:nvPr/>
        </p:nvSpPr>
        <p:spPr>
          <a:xfrm>
            <a:off x="8430900" y="524012"/>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5"/>
          <p:cNvSpPr/>
          <p:nvPr/>
        </p:nvSpPr>
        <p:spPr>
          <a:xfrm>
            <a:off x="4821469" y="363251"/>
            <a:ext cx="317121" cy="296656"/>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rot="1650174">
            <a:off x="6074661" y="764011"/>
            <a:ext cx="32750" cy="302754"/>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5"/>
          <p:cNvSpPr/>
          <p:nvPr/>
        </p:nvSpPr>
        <p:spPr>
          <a:xfrm>
            <a:off x="5548725" y="1450625"/>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5"/>
          <p:cNvSpPr/>
          <p:nvPr/>
        </p:nvSpPr>
        <p:spPr>
          <a:xfrm>
            <a:off x="7677468" y="773556"/>
            <a:ext cx="237600" cy="237600"/>
          </a:xfrm>
          <a:prstGeom prst="ellipse">
            <a:avLst/>
          </a:prstGeom>
          <a:noFill/>
          <a:ln w="28575"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5"/>
          <p:cNvSpPr/>
          <p:nvPr/>
        </p:nvSpPr>
        <p:spPr>
          <a:xfrm>
            <a:off x="6822650" y="82066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5"/>
          <p:cNvSpPr/>
          <p:nvPr/>
        </p:nvSpPr>
        <p:spPr>
          <a:xfrm>
            <a:off x="4907813" y="1812062"/>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5"/>
          <p:cNvSpPr/>
          <p:nvPr/>
        </p:nvSpPr>
        <p:spPr>
          <a:xfrm>
            <a:off x="6459669" y="1169926"/>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5"/>
          <p:cNvSpPr/>
          <p:nvPr/>
        </p:nvSpPr>
        <p:spPr>
          <a:xfrm>
            <a:off x="4656069" y="1057214"/>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 name="Picture 1"/>
          <p:cNvPicPr>
            <a:picLocks noChangeAspect="1"/>
          </p:cNvPicPr>
          <p:nvPr/>
        </p:nvPicPr>
        <p:blipFill>
          <a:blip r:embed="rId1"/>
          <a:stretch>
            <a:fillRect/>
          </a:stretch>
        </p:blipFill>
        <p:spPr>
          <a:xfrm>
            <a:off x="2975791" y="2846173"/>
            <a:ext cx="3362325" cy="1752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35"/>
          <p:cNvSpPr txBox="1">
            <a:spLocks noGrp="1"/>
          </p:cNvSpPr>
          <p:nvPr>
            <p:ph type="title"/>
          </p:nvPr>
        </p:nvSpPr>
        <p:spPr>
          <a:xfrm>
            <a:off x="709245" y="244371"/>
            <a:ext cx="3557100" cy="5760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pPr>
            <a:r>
              <a:rPr lang="zh-TW" altLang="en-US" b="0"/>
              <a:t>Demo</a:t>
            </a:r>
            <a:endParaRPr lang="zh-TW" altLang="en-US" b="0" dirty="0"/>
          </a:p>
        </p:txBody>
      </p:sp>
      <p:sp>
        <p:nvSpPr>
          <p:cNvPr id="404" name="Google Shape;404;p35"/>
          <p:cNvSpPr/>
          <p:nvPr/>
        </p:nvSpPr>
        <p:spPr>
          <a:xfrm>
            <a:off x="3278440" y="323850"/>
            <a:ext cx="714982" cy="675268"/>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5"/>
          <p:cNvSpPr/>
          <p:nvPr/>
        </p:nvSpPr>
        <p:spPr>
          <a:xfrm rot="-1865276">
            <a:off x="281517" y="1135501"/>
            <a:ext cx="389168" cy="64849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5"/>
          <p:cNvSpPr/>
          <p:nvPr/>
        </p:nvSpPr>
        <p:spPr>
          <a:xfrm>
            <a:off x="8430900" y="524012"/>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5"/>
          <p:cNvSpPr/>
          <p:nvPr/>
        </p:nvSpPr>
        <p:spPr>
          <a:xfrm>
            <a:off x="4821469" y="363251"/>
            <a:ext cx="317121" cy="296656"/>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rot="1650174">
            <a:off x="6074661" y="764011"/>
            <a:ext cx="32750" cy="302754"/>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5"/>
          <p:cNvSpPr/>
          <p:nvPr/>
        </p:nvSpPr>
        <p:spPr>
          <a:xfrm>
            <a:off x="5548725" y="1450625"/>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5"/>
          <p:cNvSpPr/>
          <p:nvPr/>
        </p:nvSpPr>
        <p:spPr>
          <a:xfrm>
            <a:off x="7677468" y="773556"/>
            <a:ext cx="237600" cy="237600"/>
          </a:xfrm>
          <a:prstGeom prst="ellipse">
            <a:avLst/>
          </a:prstGeom>
          <a:noFill/>
          <a:ln w="28575"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5"/>
          <p:cNvSpPr/>
          <p:nvPr/>
        </p:nvSpPr>
        <p:spPr>
          <a:xfrm>
            <a:off x="6822650" y="82066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5"/>
          <p:cNvSpPr/>
          <p:nvPr/>
        </p:nvSpPr>
        <p:spPr>
          <a:xfrm>
            <a:off x="4907813" y="1812062"/>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5"/>
          <p:cNvSpPr/>
          <p:nvPr/>
        </p:nvSpPr>
        <p:spPr>
          <a:xfrm>
            <a:off x="6459669" y="1169926"/>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5"/>
          <p:cNvSpPr/>
          <p:nvPr/>
        </p:nvSpPr>
        <p:spPr>
          <a:xfrm>
            <a:off x="4656069" y="1057214"/>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4" name="React App - Google Chrome 2024-03-31 00-49-47">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977900" y="929005"/>
            <a:ext cx="6700520" cy="39598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35"/>
          <p:cNvSpPr txBox="1">
            <a:spLocks noGrp="1"/>
          </p:cNvSpPr>
          <p:nvPr>
            <p:ph type="title"/>
          </p:nvPr>
        </p:nvSpPr>
        <p:spPr>
          <a:xfrm>
            <a:off x="816458" y="584096"/>
            <a:ext cx="5642301" cy="583722"/>
          </a:xfrm>
          <a:prstGeom prst="rect">
            <a:avLst/>
          </a:prstGeom>
        </p:spPr>
        <p:txBody>
          <a:bodyPr spcFirstLastPara="1" wrap="square" lIns="91425" tIns="91425" rIns="91425" bIns="91425" anchor="b" anchorCtr="0">
            <a:noAutofit/>
          </a:bodyPr>
          <a:lstStyle/>
          <a:p>
            <a:r>
              <a:rPr lang="zh-CN" altLang="zh-TW" b="0">
                <a:ea typeface="宋体" panose="02010600030101010101" pitchFamily="2" charset="-122"/>
              </a:rPr>
              <a:t>设计</a:t>
            </a:r>
            <a:r>
              <a:rPr lang="zh-TW" altLang="en-US" b="0"/>
              <a:t> - </a:t>
            </a:r>
            <a:r>
              <a:rPr lang="zh-CN" altLang="zh-TW" b="0">
                <a:ea typeface="宋体" panose="02010600030101010101" pitchFamily="2" charset="-122"/>
              </a:rPr>
              <a:t>线上签署合约</a:t>
            </a:r>
            <a:r>
              <a:rPr lang="zh-TW" altLang="en-US" b="0"/>
              <a:t>/建立</a:t>
            </a:r>
            <a:r>
              <a:rPr lang="zh-CN" altLang="zh-TW" b="0">
                <a:ea typeface="宋体" panose="02010600030101010101" pitchFamily="2" charset="-122"/>
              </a:rPr>
              <a:t>数字</a:t>
            </a:r>
            <a:r>
              <a:rPr lang="zh-TW" altLang="en-US" b="0"/>
              <a:t>版的</a:t>
            </a:r>
            <a:r>
              <a:rPr lang="zh-CN" altLang="zh-TW" b="0">
                <a:ea typeface="宋体" panose="02010600030101010101" pitchFamily="2" charset="-122"/>
              </a:rPr>
              <a:t>合约记录</a:t>
            </a:r>
            <a:endParaRPr lang="zh-CN" altLang="zh-TW" b="0">
              <a:ea typeface="宋体" panose="02010600030101010101" pitchFamily="2" charset="-122"/>
            </a:endParaRPr>
          </a:p>
        </p:txBody>
      </p:sp>
      <p:sp>
        <p:nvSpPr>
          <p:cNvPr id="399" name="Google Shape;399;p35"/>
          <p:cNvSpPr txBox="1">
            <a:spLocks noGrp="1"/>
          </p:cNvSpPr>
          <p:nvPr>
            <p:ph type="subTitle" idx="1"/>
          </p:nvPr>
        </p:nvSpPr>
        <p:spPr>
          <a:xfrm>
            <a:off x="759983" y="1443510"/>
            <a:ext cx="6661735" cy="2106491"/>
          </a:xfrm>
          <a:prstGeom prst="rect">
            <a:avLst/>
          </a:prstGeom>
        </p:spPr>
        <p:txBody>
          <a:bodyPr spcFirstLastPara="1" wrap="square" lIns="91425" tIns="91425" rIns="91425" bIns="91425" anchor="t" anchorCtr="0">
            <a:noAutofit/>
          </a:bodyPr>
          <a:lstStyle/>
          <a:p>
            <a:pPr marL="285750" indent="-285750">
              <a:buFont typeface="Arial" panose="020B0604020202020204"/>
              <a:buChar char="•"/>
            </a:pPr>
            <a:r>
              <a:rPr lang="zh-CN" altLang="en-US">
                <a:cs typeface="Calibri" panose="020F0502020204030204"/>
              </a:rPr>
              <a:t>建立合約</a:t>
            </a:r>
            <a:endParaRPr lang="zh-CN" altLang="en-US">
              <a:cs typeface="Calibri" panose="020F0502020204030204"/>
            </a:endParaRPr>
          </a:p>
          <a:p>
            <a:pPr marL="285750" indent="-285750">
              <a:buFont typeface="Arial" panose="020B0604020202020204"/>
              <a:buChar char="•"/>
            </a:pPr>
            <a:r>
              <a:rPr lang="zh-CN" altLang="en-US">
                <a:cs typeface="Calibri" panose="020F0502020204030204"/>
              </a:rPr>
              <a:t>双方签署</a:t>
            </a:r>
            <a:endParaRPr lang="zh-CN" altLang="en-US">
              <a:cs typeface="Calibri" panose="020F0502020204030204"/>
            </a:endParaRPr>
          </a:p>
          <a:p>
            <a:pPr marL="285750" indent="-285750">
              <a:buFont typeface="Arial" panose="020B0604020202020204"/>
              <a:buChar char="•"/>
            </a:pPr>
            <a:r>
              <a:rPr lang="zh-CN" altLang="en-US" dirty="0">
                <a:cs typeface="Calibri" panose="020F0502020204030204"/>
              </a:rPr>
              <a:t>签名确认</a:t>
            </a:r>
            <a:endParaRPr lang="zh-CN" altLang="en-US" dirty="0">
              <a:cs typeface="Calibri" panose="020F0502020204030204"/>
            </a:endParaRPr>
          </a:p>
        </p:txBody>
      </p:sp>
      <p:sp>
        <p:nvSpPr>
          <p:cNvPr id="404" name="Google Shape;404;p35"/>
          <p:cNvSpPr/>
          <p:nvPr/>
        </p:nvSpPr>
        <p:spPr>
          <a:xfrm>
            <a:off x="3278440" y="323850"/>
            <a:ext cx="714982" cy="675268"/>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5"/>
          <p:cNvSpPr/>
          <p:nvPr/>
        </p:nvSpPr>
        <p:spPr>
          <a:xfrm rot="-1865276">
            <a:off x="281517" y="1135501"/>
            <a:ext cx="389168" cy="64849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5"/>
          <p:cNvSpPr/>
          <p:nvPr/>
        </p:nvSpPr>
        <p:spPr>
          <a:xfrm>
            <a:off x="8430900" y="524012"/>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5"/>
          <p:cNvSpPr/>
          <p:nvPr/>
        </p:nvSpPr>
        <p:spPr>
          <a:xfrm>
            <a:off x="4821469" y="363251"/>
            <a:ext cx="317121" cy="296656"/>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rot="1650174">
            <a:off x="6074661" y="764011"/>
            <a:ext cx="32750" cy="302754"/>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5"/>
          <p:cNvSpPr/>
          <p:nvPr/>
        </p:nvSpPr>
        <p:spPr>
          <a:xfrm>
            <a:off x="5548725" y="1450625"/>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5"/>
          <p:cNvSpPr/>
          <p:nvPr/>
        </p:nvSpPr>
        <p:spPr>
          <a:xfrm>
            <a:off x="7677468" y="773556"/>
            <a:ext cx="237600" cy="237600"/>
          </a:xfrm>
          <a:prstGeom prst="ellipse">
            <a:avLst/>
          </a:prstGeom>
          <a:noFill/>
          <a:ln w="28575"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5"/>
          <p:cNvSpPr/>
          <p:nvPr/>
        </p:nvSpPr>
        <p:spPr>
          <a:xfrm>
            <a:off x="6822650" y="82066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5"/>
          <p:cNvSpPr/>
          <p:nvPr/>
        </p:nvSpPr>
        <p:spPr>
          <a:xfrm>
            <a:off x="4907813" y="1812062"/>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5"/>
          <p:cNvSpPr/>
          <p:nvPr/>
        </p:nvSpPr>
        <p:spPr>
          <a:xfrm>
            <a:off x="6459669" y="1169926"/>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5"/>
          <p:cNvSpPr/>
          <p:nvPr/>
        </p:nvSpPr>
        <p:spPr>
          <a:xfrm>
            <a:off x="4656069" y="1057214"/>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 name="Picture 1"/>
          <p:cNvPicPr>
            <a:picLocks noChangeAspect="1"/>
          </p:cNvPicPr>
          <p:nvPr/>
        </p:nvPicPr>
        <p:blipFill>
          <a:blip r:embed="rId1"/>
          <a:stretch>
            <a:fillRect/>
          </a:stretch>
        </p:blipFill>
        <p:spPr>
          <a:xfrm>
            <a:off x="3145657" y="671898"/>
            <a:ext cx="5038285" cy="425535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9" name="Google Shape;399;p35"/>
          <p:cNvSpPr txBox="1">
            <a:spLocks noGrp="1"/>
          </p:cNvSpPr>
          <p:nvPr>
            <p:ph type="subTitle" idx="1"/>
          </p:nvPr>
        </p:nvSpPr>
        <p:spPr>
          <a:xfrm>
            <a:off x="443753" y="659920"/>
            <a:ext cx="6661735" cy="2106491"/>
          </a:xfrm>
          <a:prstGeom prst="rect">
            <a:avLst/>
          </a:prstGeom>
        </p:spPr>
        <p:txBody>
          <a:bodyPr spcFirstLastPara="1" wrap="square" lIns="91425" tIns="91425" rIns="91425" bIns="91425" anchor="t" anchorCtr="0">
            <a:noAutofit/>
          </a:bodyPr>
          <a:lstStyle/>
          <a:p>
            <a:pPr marL="285750" indent="-285750">
              <a:buFont typeface="Arial" panose="020B0604020202020204"/>
              <a:buChar char="•"/>
            </a:pPr>
            <a:r>
              <a:rPr lang="zh-CN" altLang="en-US">
                <a:cs typeface="Calibri" panose="020F0502020204030204"/>
              </a:rPr>
              <a:t>建立多签</a:t>
            </a:r>
            <a:endParaRPr lang="en-US" altLang="zh-CN">
              <a:cs typeface="Calibri" panose="020F0502020204030204"/>
            </a:endParaRPr>
          </a:p>
          <a:p>
            <a:pPr marL="285750" indent="-285750">
              <a:buFont typeface="Arial" panose="020B0604020202020204"/>
              <a:buChar char="•"/>
            </a:pPr>
            <a:r>
              <a:rPr lang="zh-CN" altLang="en-US">
                <a:cs typeface="Calibri" panose="020F0502020204030204"/>
              </a:rPr>
              <a:t>完成后才触发后续</a:t>
            </a:r>
            <a:br>
              <a:rPr lang="zh-CN" altLang="en-US" dirty="0">
                <a:cs typeface="Calibri" panose="020F0502020204030204"/>
              </a:rPr>
            </a:br>
            <a:r>
              <a:rPr lang="zh-CN" altLang="en-US" dirty="0">
                <a:cs typeface="Calibri" panose="020F0502020204030204"/>
              </a:rPr>
              <a:t>行为</a:t>
            </a:r>
            <a:r>
              <a:rPr lang="zh-CN" altLang="en-US">
                <a:cs typeface="Calibri" panose="020F0502020204030204"/>
              </a:rPr>
              <a:t>/安排</a:t>
            </a:r>
            <a:endParaRPr lang="zh-CN" altLang="en-US">
              <a:cs typeface="Calibri" panose="020F0502020204030204"/>
            </a:endParaRPr>
          </a:p>
        </p:txBody>
      </p:sp>
      <p:sp>
        <p:nvSpPr>
          <p:cNvPr id="404" name="Google Shape;404;p35"/>
          <p:cNvSpPr/>
          <p:nvPr/>
        </p:nvSpPr>
        <p:spPr>
          <a:xfrm>
            <a:off x="3278440" y="323850"/>
            <a:ext cx="714982" cy="675268"/>
          </a:xfrm>
          <a:custGeom>
            <a:avLst/>
            <a:gdLst/>
            <a:ahLst/>
            <a:cxnLst/>
            <a:rect l="l" t="t" r="r" b="b"/>
            <a:pathLst>
              <a:path w="23314" h="22019" extrusionOk="0">
                <a:moveTo>
                  <a:pt x="9300" y="1306"/>
                </a:moveTo>
                <a:cubicBezTo>
                  <a:pt x="12241" y="1306"/>
                  <a:pt x="15182" y="2427"/>
                  <a:pt x="17420" y="4671"/>
                </a:cubicBezTo>
                <a:cubicBezTo>
                  <a:pt x="21753" y="9005"/>
                  <a:pt x="21908" y="15934"/>
                  <a:pt x="17872" y="20446"/>
                </a:cubicBezTo>
                <a:lnTo>
                  <a:pt x="1644" y="4218"/>
                </a:lnTo>
                <a:cubicBezTo>
                  <a:pt x="3820" y="2278"/>
                  <a:pt x="6560" y="1306"/>
                  <a:pt x="9300" y="1306"/>
                </a:cubicBezTo>
                <a:close/>
                <a:moveTo>
                  <a:pt x="9293" y="0"/>
                </a:moveTo>
                <a:cubicBezTo>
                  <a:pt x="6019" y="0"/>
                  <a:pt x="2745" y="1248"/>
                  <a:pt x="251" y="3742"/>
                </a:cubicBezTo>
                <a:cubicBezTo>
                  <a:pt x="1" y="4004"/>
                  <a:pt x="1" y="4421"/>
                  <a:pt x="251" y="4671"/>
                </a:cubicBezTo>
                <a:lnTo>
                  <a:pt x="17420" y="21828"/>
                </a:lnTo>
                <a:cubicBezTo>
                  <a:pt x="17562" y="21958"/>
                  <a:pt x="17717" y="22018"/>
                  <a:pt x="17884" y="22018"/>
                </a:cubicBezTo>
                <a:cubicBezTo>
                  <a:pt x="18051" y="22018"/>
                  <a:pt x="18217" y="21958"/>
                  <a:pt x="18336" y="21828"/>
                </a:cubicBezTo>
                <a:cubicBezTo>
                  <a:pt x="23313" y="16839"/>
                  <a:pt x="23313" y="8731"/>
                  <a:pt x="18336" y="3742"/>
                </a:cubicBezTo>
                <a:cubicBezTo>
                  <a:pt x="15842" y="1248"/>
                  <a:pt x="12568" y="0"/>
                  <a:pt x="9293" y="0"/>
                </a:cubicBezTo>
                <a:close/>
              </a:path>
            </a:pathLst>
          </a:custGeom>
          <a:solidFill>
            <a:schemeClr val="accent3"/>
          </a:solidFill>
          <a:ln>
            <a:noFill/>
          </a:ln>
          <a:effectLst>
            <a:outerShdw blurRad="3429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35"/>
          <p:cNvSpPr/>
          <p:nvPr/>
        </p:nvSpPr>
        <p:spPr>
          <a:xfrm rot="-1865276">
            <a:off x="281517" y="1135501"/>
            <a:ext cx="389168" cy="648493"/>
          </a:xfrm>
          <a:custGeom>
            <a:avLst/>
            <a:gdLst/>
            <a:ahLst/>
            <a:cxnLst/>
            <a:rect l="l" t="t" r="r" b="b"/>
            <a:pathLst>
              <a:path w="18385" h="30636" extrusionOk="0">
                <a:moveTo>
                  <a:pt x="9645" y="2692"/>
                </a:moveTo>
                <a:lnTo>
                  <a:pt x="16598" y="14669"/>
                </a:lnTo>
                <a:lnTo>
                  <a:pt x="8466" y="14669"/>
                </a:lnTo>
                <a:lnTo>
                  <a:pt x="9371" y="5454"/>
                </a:lnTo>
                <a:lnTo>
                  <a:pt x="9645" y="2692"/>
                </a:lnTo>
                <a:close/>
                <a:moveTo>
                  <a:pt x="8264" y="3537"/>
                </a:moveTo>
                <a:lnTo>
                  <a:pt x="8026" y="5990"/>
                </a:lnTo>
                <a:lnTo>
                  <a:pt x="7180" y="14681"/>
                </a:lnTo>
                <a:lnTo>
                  <a:pt x="1799" y="14681"/>
                </a:lnTo>
                <a:lnTo>
                  <a:pt x="8264" y="3537"/>
                </a:lnTo>
                <a:close/>
                <a:moveTo>
                  <a:pt x="7180" y="15979"/>
                </a:moveTo>
                <a:lnTo>
                  <a:pt x="8026" y="24671"/>
                </a:lnTo>
                <a:lnTo>
                  <a:pt x="8264" y="27123"/>
                </a:lnTo>
                <a:lnTo>
                  <a:pt x="1799" y="15979"/>
                </a:lnTo>
                <a:close/>
                <a:moveTo>
                  <a:pt x="16598" y="15979"/>
                </a:moveTo>
                <a:lnTo>
                  <a:pt x="9645" y="27957"/>
                </a:lnTo>
                <a:lnTo>
                  <a:pt x="9383" y="25194"/>
                </a:lnTo>
                <a:lnTo>
                  <a:pt x="8466" y="15979"/>
                </a:lnTo>
                <a:close/>
                <a:moveTo>
                  <a:pt x="9050" y="1"/>
                </a:moveTo>
                <a:cubicBezTo>
                  <a:pt x="9038" y="1"/>
                  <a:pt x="9014" y="13"/>
                  <a:pt x="9002" y="13"/>
                </a:cubicBezTo>
                <a:cubicBezTo>
                  <a:pt x="8978" y="25"/>
                  <a:pt x="8942" y="25"/>
                  <a:pt x="8919" y="37"/>
                </a:cubicBezTo>
                <a:cubicBezTo>
                  <a:pt x="8883" y="60"/>
                  <a:pt x="8859" y="72"/>
                  <a:pt x="8811" y="96"/>
                </a:cubicBezTo>
                <a:cubicBezTo>
                  <a:pt x="8776" y="120"/>
                  <a:pt x="8764" y="132"/>
                  <a:pt x="8740" y="156"/>
                </a:cubicBezTo>
                <a:cubicBezTo>
                  <a:pt x="8704" y="191"/>
                  <a:pt x="8680" y="215"/>
                  <a:pt x="8669" y="251"/>
                </a:cubicBezTo>
                <a:lnTo>
                  <a:pt x="8621" y="298"/>
                </a:lnTo>
                <a:lnTo>
                  <a:pt x="96" y="15003"/>
                </a:lnTo>
                <a:cubicBezTo>
                  <a:pt x="72" y="15015"/>
                  <a:pt x="72" y="15026"/>
                  <a:pt x="72" y="15038"/>
                </a:cubicBezTo>
                <a:cubicBezTo>
                  <a:pt x="60" y="15074"/>
                  <a:pt x="48" y="15122"/>
                  <a:pt x="37" y="15146"/>
                </a:cubicBezTo>
                <a:cubicBezTo>
                  <a:pt x="37" y="15181"/>
                  <a:pt x="37" y="15193"/>
                  <a:pt x="13" y="15217"/>
                </a:cubicBezTo>
                <a:cubicBezTo>
                  <a:pt x="13" y="15253"/>
                  <a:pt x="1" y="15277"/>
                  <a:pt x="1" y="15312"/>
                </a:cubicBezTo>
                <a:cubicBezTo>
                  <a:pt x="1" y="15336"/>
                  <a:pt x="13" y="15372"/>
                  <a:pt x="13" y="15396"/>
                </a:cubicBezTo>
                <a:cubicBezTo>
                  <a:pt x="13" y="15431"/>
                  <a:pt x="13" y="15443"/>
                  <a:pt x="37" y="15479"/>
                </a:cubicBezTo>
                <a:cubicBezTo>
                  <a:pt x="48" y="15515"/>
                  <a:pt x="60" y="15550"/>
                  <a:pt x="72" y="15574"/>
                </a:cubicBezTo>
                <a:cubicBezTo>
                  <a:pt x="72" y="15598"/>
                  <a:pt x="96" y="15610"/>
                  <a:pt x="96" y="15622"/>
                </a:cubicBezTo>
                <a:lnTo>
                  <a:pt x="8621" y="30326"/>
                </a:lnTo>
                <a:cubicBezTo>
                  <a:pt x="8633" y="30362"/>
                  <a:pt x="8645" y="30374"/>
                  <a:pt x="8669" y="30386"/>
                </a:cubicBezTo>
                <a:lnTo>
                  <a:pt x="8704" y="30433"/>
                </a:lnTo>
                <a:cubicBezTo>
                  <a:pt x="8740" y="30481"/>
                  <a:pt x="8776" y="30505"/>
                  <a:pt x="8823" y="30540"/>
                </a:cubicBezTo>
                <a:cubicBezTo>
                  <a:pt x="8835" y="30540"/>
                  <a:pt x="8835" y="30552"/>
                  <a:pt x="8859" y="30552"/>
                </a:cubicBezTo>
                <a:cubicBezTo>
                  <a:pt x="8919" y="30576"/>
                  <a:pt x="8978" y="30612"/>
                  <a:pt x="9038" y="30624"/>
                </a:cubicBezTo>
                <a:lnTo>
                  <a:pt x="9050" y="30624"/>
                </a:lnTo>
                <a:cubicBezTo>
                  <a:pt x="9097" y="30636"/>
                  <a:pt x="9133" y="30636"/>
                  <a:pt x="9181" y="30636"/>
                </a:cubicBezTo>
                <a:cubicBezTo>
                  <a:pt x="9240" y="30636"/>
                  <a:pt x="9300" y="30624"/>
                  <a:pt x="9359" y="30612"/>
                </a:cubicBezTo>
                <a:lnTo>
                  <a:pt x="9371" y="30612"/>
                </a:lnTo>
                <a:cubicBezTo>
                  <a:pt x="9395" y="30612"/>
                  <a:pt x="9395" y="30600"/>
                  <a:pt x="9407" y="30600"/>
                </a:cubicBezTo>
                <a:cubicBezTo>
                  <a:pt x="9454" y="30576"/>
                  <a:pt x="9490" y="30552"/>
                  <a:pt x="9538" y="30516"/>
                </a:cubicBezTo>
                <a:lnTo>
                  <a:pt x="9585" y="30481"/>
                </a:lnTo>
                <a:cubicBezTo>
                  <a:pt x="9621" y="30445"/>
                  <a:pt x="9657" y="30421"/>
                  <a:pt x="9693" y="30374"/>
                </a:cubicBezTo>
                <a:cubicBezTo>
                  <a:pt x="9704" y="30362"/>
                  <a:pt x="9716" y="30338"/>
                  <a:pt x="9716" y="30326"/>
                </a:cubicBezTo>
                <a:cubicBezTo>
                  <a:pt x="9752" y="30362"/>
                  <a:pt x="9752" y="30362"/>
                  <a:pt x="9764" y="30362"/>
                </a:cubicBezTo>
                <a:lnTo>
                  <a:pt x="18289" y="15658"/>
                </a:lnTo>
                <a:cubicBezTo>
                  <a:pt x="18301" y="15634"/>
                  <a:pt x="18301" y="15622"/>
                  <a:pt x="18301" y="15610"/>
                </a:cubicBezTo>
                <a:cubicBezTo>
                  <a:pt x="18325" y="15574"/>
                  <a:pt x="18336" y="15527"/>
                  <a:pt x="18348" y="15503"/>
                </a:cubicBezTo>
                <a:cubicBezTo>
                  <a:pt x="18348" y="15479"/>
                  <a:pt x="18348" y="15455"/>
                  <a:pt x="18360" y="15431"/>
                </a:cubicBezTo>
                <a:cubicBezTo>
                  <a:pt x="18360" y="15396"/>
                  <a:pt x="18384" y="15372"/>
                  <a:pt x="18384" y="15336"/>
                </a:cubicBezTo>
                <a:cubicBezTo>
                  <a:pt x="18384" y="15312"/>
                  <a:pt x="18360" y="15277"/>
                  <a:pt x="18360" y="15253"/>
                </a:cubicBezTo>
                <a:cubicBezTo>
                  <a:pt x="18360" y="15217"/>
                  <a:pt x="18360" y="15205"/>
                  <a:pt x="18348" y="15181"/>
                </a:cubicBezTo>
                <a:cubicBezTo>
                  <a:pt x="18336" y="15134"/>
                  <a:pt x="18325" y="15098"/>
                  <a:pt x="18301" y="15074"/>
                </a:cubicBezTo>
                <a:cubicBezTo>
                  <a:pt x="18301" y="15062"/>
                  <a:pt x="18289" y="15038"/>
                  <a:pt x="18289" y="15026"/>
                </a:cubicBezTo>
                <a:lnTo>
                  <a:pt x="9764" y="322"/>
                </a:lnTo>
                <a:lnTo>
                  <a:pt x="9752" y="310"/>
                </a:lnTo>
                <a:cubicBezTo>
                  <a:pt x="9740" y="275"/>
                  <a:pt x="9704" y="263"/>
                  <a:pt x="9693" y="239"/>
                </a:cubicBezTo>
                <a:cubicBezTo>
                  <a:pt x="9657" y="203"/>
                  <a:pt x="9645" y="179"/>
                  <a:pt x="9621" y="144"/>
                </a:cubicBezTo>
                <a:cubicBezTo>
                  <a:pt x="9597" y="132"/>
                  <a:pt x="9573" y="120"/>
                  <a:pt x="9538" y="96"/>
                </a:cubicBezTo>
                <a:cubicBezTo>
                  <a:pt x="9514" y="72"/>
                  <a:pt x="9466" y="60"/>
                  <a:pt x="9419" y="37"/>
                </a:cubicBezTo>
                <a:cubicBezTo>
                  <a:pt x="9407" y="37"/>
                  <a:pt x="9407" y="25"/>
                  <a:pt x="9395" y="25"/>
                </a:cubicBezTo>
                <a:cubicBezTo>
                  <a:pt x="9383" y="25"/>
                  <a:pt x="9347" y="25"/>
                  <a:pt x="9335" y="13"/>
                </a:cubicBezTo>
                <a:cubicBezTo>
                  <a:pt x="9288" y="1"/>
                  <a:pt x="9264" y="1"/>
                  <a:pt x="9216" y="1"/>
                </a:cubicBezTo>
                <a:close/>
              </a:path>
            </a:pathLst>
          </a:custGeom>
          <a:solidFill>
            <a:schemeClr val="accent3"/>
          </a:solidFill>
          <a:ln>
            <a:noFill/>
          </a:ln>
          <a:effectLst>
            <a:outerShdw blurRad="11430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35"/>
          <p:cNvSpPr/>
          <p:nvPr/>
        </p:nvSpPr>
        <p:spPr>
          <a:xfrm>
            <a:off x="8430900" y="524012"/>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35"/>
          <p:cNvSpPr/>
          <p:nvPr/>
        </p:nvSpPr>
        <p:spPr>
          <a:xfrm>
            <a:off x="4821469" y="363251"/>
            <a:ext cx="317121" cy="296656"/>
          </a:xfrm>
          <a:custGeom>
            <a:avLst/>
            <a:gdLst/>
            <a:ahLst/>
            <a:cxnLst/>
            <a:rect l="l" t="t" r="r" b="b"/>
            <a:pathLst>
              <a:path w="9133" h="8543" extrusionOk="0">
                <a:moveTo>
                  <a:pt x="7481" y="0"/>
                </a:moveTo>
                <a:cubicBezTo>
                  <a:pt x="7385" y="0"/>
                  <a:pt x="7286" y="21"/>
                  <a:pt x="7191" y="65"/>
                </a:cubicBezTo>
                <a:cubicBezTo>
                  <a:pt x="6858" y="220"/>
                  <a:pt x="6727" y="601"/>
                  <a:pt x="6894" y="934"/>
                </a:cubicBezTo>
                <a:cubicBezTo>
                  <a:pt x="7715" y="2613"/>
                  <a:pt x="7382" y="4637"/>
                  <a:pt x="6060" y="5959"/>
                </a:cubicBezTo>
                <a:cubicBezTo>
                  <a:pt x="5223" y="6803"/>
                  <a:pt x="4105" y="7247"/>
                  <a:pt x="2971" y="7247"/>
                </a:cubicBezTo>
                <a:cubicBezTo>
                  <a:pt x="2314" y="7247"/>
                  <a:pt x="1652" y="7098"/>
                  <a:pt x="1036" y="6792"/>
                </a:cubicBezTo>
                <a:cubicBezTo>
                  <a:pt x="945" y="6748"/>
                  <a:pt x="848" y="6727"/>
                  <a:pt x="754" y="6727"/>
                </a:cubicBezTo>
                <a:cubicBezTo>
                  <a:pt x="515" y="6727"/>
                  <a:pt x="286" y="6860"/>
                  <a:pt x="167" y="7090"/>
                </a:cubicBezTo>
                <a:cubicBezTo>
                  <a:pt x="0" y="7411"/>
                  <a:pt x="143" y="7792"/>
                  <a:pt x="464" y="7959"/>
                </a:cubicBezTo>
                <a:cubicBezTo>
                  <a:pt x="1250" y="8340"/>
                  <a:pt x="2119" y="8542"/>
                  <a:pt x="2965" y="8542"/>
                </a:cubicBezTo>
                <a:cubicBezTo>
                  <a:pt x="4429" y="8542"/>
                  <a:pt x="5882" y="7971"/>
                  <a:pt x="6977" y="6888"/>
                </a:cubicBezTo>
                <a:cubicBezTo>
                  <a:pt x="8692" y="5173"/>
                  <a:pt x="9132" y="2554"/>
                  <a:pt x="8049" y="363"/>
                </a:cubicBezTo>
                <a:cubicBezTo>
                  <a:pt x="7946" y="133"/>
                  <a:pt x="7722" y="0"/>
                  <a:pt x="7481"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rot="1650174">
            <a:off x="6074661" y="764011"/>
            <a:ext cx="32750" cy="302754"/>
          </a:xfrm>
          <a:custGeom>
            <a:avLst/>
            <a:gdLst/>
            <a:ahLst/>
            <a:cxnLst/>
            <a:rect l="l" t="t" r="r" b="b"/>
            <a:pathLst>
              <a:path w="1310" h="12110" extrusionOk="0">
                <a:moveTo>
                  <a:pt x="655" y="0"/>
                </a:moveTo>
                <a:cubicBezTo>
                  <a:pt x="298" y="0"/>
                  <a:pt x="0" y="298"/>
                  <a:pt x="0" y="655"/>
                </a:cubicBezTo>
                <a:lnTo>
                  <a:pt x="0" y="11454"/>
                </a:lnTo>
                <a:cubicBezTo>
                  <a:pt x="0" y="11811"/>
                  <a:pt x="298" y="12109"/>
                  <a:pt x="655" y="12109"/>
                </a:cubicBezTo>
                <a:cubicBezTo>
                  <a:pt x="1012" y="12109"/>
                  <a:pt x="1310" y="11811"/>
                  <a:pt x="1310" y="11454"/>
                </a:cubicBezTo>
                <a:lnTo>
                  <a:pt x="1310" y="655"/>
                </a:lnTo>
                <a:cubicBezTo>
                  <a:pt x="1310" y="298"/>
                  <a:pt x="1036" y="0"/>
                  <a:pt x="655" y="0"/>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5"/>
          <p:cNvSpPr/>
          <p:nvPr/>
        </p:nvSpPr>
        <p:spPr>
          <a:xfrm>
            <a:off x="5548725" y="1450625"/>
            <a:ext cx="237550" cy="296650"/>
          </a:xfrm>
          <a:custGeom>
            <a:avLst/>
            <a:gdLst/>
            <a:ahLst/>
            <a:cxnLst/>
            <a:rect l="l" t="t" r="r" b="b"/>
            <a:pathLst>
              <a:path w="9502" h="11866" extrusionOk="0">
                <a:moveTo>
                  <a:pt x="1298" y="1840"/>
                </a:moveTo>
                <a:lnTo>
                  <a:pt x="7632" y="5936"/>
                </a:lnTo>
                <a:lnTo>
                  <a:pt x="1298" y="10032"/>
                </a:lnTo>
                <a:lnTo>
                  <a:pt x="1298" y="1840"/>
                </a:lnTo>
                <a:close/>
                <a:moveTo>
                  <a:pt x="638" y="1"/>
                </a:moveTo>
                <a:cubicBezTo>
                  <a:pt x="536" y="1"/>
                  <a:pt x="435" y="26"/>
                  <a:pt x="346" y="78"/>
                </a:cubicBezTo>
                <a:cubicBezTo>
                  <a:pt x="131" y="185"/>
                  <a:pt x="0" y="411"/>
                  <a:pt x="0" y="650"/>
                </a:cubicBezTo>
                <a:lnTo>
                  <a:pt x="0" y="11234"/>
                </a:lnTo>
                <a:cubicBezTo>
                  <a:pt x="0" y="11472"/>
                  <a:pt x="131" y="11675"/>
                  <a:pt x="346" y="11794"/>
                </a:cubicBezTo>
                <a:cubicBezTo>
                  <a:pt x="453" y="11841"/>
                  <a:pt x="548" y="11865"/>
                  <a:pt x="655" y="11865"/>
                </a:cubicBezTo>
                <a:cubicBezTo>
                  <a:pt x="774" y="11865"/>
                  <a:pt x="893" y="11841"/>
                  <a:pt x="1012" y="11806"/>
                </a:cubicBezTo>
                <a:lnTo>
                  <a:pt x="9204" y="6507"/>
                </a:lnTo>
                <a:cubicBezTo>
                  <a:pt x="9382" y="6388"/>
                  <a:pt x="9502" y="6186"/>
                  <a:pt x="9502" y="5960"/>
                </a:cubicBezTo>
                <a:cubicBezTo>
                  <a:pt x="9502" y="5734"/>
                  <a:pt x="9382" y="5531"/>
                  <a:pt x="9204" y="5412"/>
                </a:cubicBezTo>
                <a:lnTo>
                  <a:pt x="1012" y="114"/>
                </a:lnTo>
                <a:cubicBezTo>
                  <a:pt x="899" y="41"/>
                  <a:pt x="767" y="1"/>
                  <a:pt x="638" y="1"/>
                </a:cubicBezTo>
                <a:close/>
              </a:path>
            </a:pathLst>
          </a:custGeom>
          <a:solidFill>
            <a:schemeClr val="accent3"/>
          </a:solidFill>
          <a:ln>
            <a:noFill/>
          </a:ln>
          <a:effectLst>
            <a:outerShdw blurRad="100013"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5"/>
          <p:cNvSpPr/>
          <p:nvPr/>
        </p:nvSpPr>
        <p:spPr>
          <a:xfrm>
            <a:off x="7677468" y="773556"/>
            <a:ext cx="237600" cy="237600"/>
          </a:xfrm>
          <a:prstGeom prst="ellipse">
            <a:avLst/>
          </a:prstGeom>
          <a:noFill/>
          <a:ln w="28575" cap="flat" cmpd="sng">
            <a:solidFill>
              <a:schemeClr val="accent3"/>
            </a:solidFill>
            <a:prstDash val="solid"/>
            <a:round/>
            <a:headEnd type="none" w="sm" len="sm"/>
            <a:tailEnd type="none" w="sm" len="sm"/>
          </a:ln>
          <a:effectLst>
            <a:outerShdw blurRad="57150" algn="bl" rotWithShape="0">
              <a:schemeClr val="accent3"/>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5"/>
          <p:cNvSpPr/>
          <p:nvPr/>
        </p:nvSpPr>
        <p:spPr>
          <a:xfrm>
            <a:off x="6822650" y="820662"/>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5"/>
          <p:cNvSpPr/>
          <p:nvPr/>
        </p:nvSpPr>
        <p:spPr>
          <a:xfrm>
            <a:off x="4907813" y="1812062"/>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5"/>
          <p:cNvSpPr/>
          <p:nvPr/>
        </p:nvSpPr>
        <p:spPr>
          <a:xfrm>
            <a:off x="6459669" y="1169926"/>
            <a:ext cx="152100" cy="152100"/>
          </a:xfrm>
          <a:prstGeom prst="ellipse">
            <a:avLst/>
          </a:prstGeom>
          <a:noFill/>
          <a:ln w="38100" cap="flat" cmpd="sng">
            <a:solidFill>
              <a:schemeClr val="accent2"/>
            </a:solidFill>
            <a:prstDash val="solid"/>
            <a:round/>
            <a:headEnd type="none" w="sm" len="sm"/>
            <a:tailEnd type="none" w="sm" len="sm"/>
          </a:ln>
          <a:effectLst>
            <a:outerShdw blurRad="57150" algn="bl" rotWithShape="0">
              <a:schemeClr val="accen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5"/>
          <p:cNvSpPr/>
          <p:nvPr/>
        </p:nvSpPr>
        <p:spPr>
          <a:xfrm>
            <a:off x="4656069" y="1057214"/>
            <a:ext cx="152100" cy="152100"/>
          </a:xfrm>
          <a:prstGeom prst="ellipse">
            <a:avLst/>
          </a:prstGeom>
          <a:noFill/>
          <a:ln w="38100" cap="flat" cmpd="sng">
            <a:solidFill>
              <a:schemeClr val="lt1"/>
            </a:solidFill>
            <a:prstDash val="solid"/>
            <a:round/>
            <a:headEnd type="none" w="sm" len="sm"/>
            <a:tailEnd type="none" w="sm" len="sm"/>
          </a:ln>
          <a:effectLst>
            <a:outerShdw blurRad="571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 name="Picture 2"/>
          <p:cNvPicPr>
            <a:picLocks noChangeAspect="1"/>
          </p:cNvPicPr>
          <p:nvPr/>
        </p:nvPicPr>
        <p:blipFill>
          <a:blip r:embed="rId1"/>
          <a:stretch>
            <a:fillRect/>
          </a:stretch>
        </p:blipFill>
        <p:spPr>
          <a:xfrm>
            <a:off x="2691765" y="363220"/>
            <a:ext cx="5893435" cy="4348480"/>
          </a:xfrm>
          <a:prstGeom prst="rect">
            <a:avLst/>
          </a:prstGeom>
        </p:spPr>
      </p:pic>
    </p:spTree>
  </p:cSld>
  <p:clrMapOvr>
    <a:masterClrMapping/>
  </p:clrMapOvr>
</p:sld>
</file>

<file path=ppt/tags/tag1.xml><?xml version="1.0" encoding="utf-8"?>
<p:tagLst xmlns:p="http://schemas.openxmlformats.org/presentationml/2006/main">
  <p:tag name="commondata" val="eyJoZGlkIjoiMmQzNWM2YjExM2FiYjMyNWE0Njg5MGY2NWZjZjcwZTgifQ=="/>
</p:tagLst>
</file>

<file path=ppt/theme/theme1.xml><?xml version="1.0" encoding="utf-8"?>
<a:theme xmlns:a="http://schemas.openxmlformats.org/drawingml/2006/main" name="Neon Pitch Deck by Slidesgo">
  <a:themeElements>
    <a:clrScheme name="Simple Light">
      <a:dk1>
        <a:srgbClr val="000000"/>
      </a:dk1>
      <a:lt1>
        <a:srgbClr val="FFFFFF"/>
      </a:lt1>
      <a:dk2>
        <a:srgbClr val="595959"/>
      </a:dk2>
      <a:lt2>
        <a:srgbClr val="EEEEEE"/>
      </a:lt2>
      <a:accent1>
        <a:srgbClr val="FDA7F9"/>
      </a:accent1>
      <a:accent2>
        <a:srgbClr val="FB54F4"/>
      </a:accent2>
      <a:accent3>
        <a:srgbClr val="4FC1F9"/>
      </a:accent3>
      <a:accent4>
        <a:srgbClr val="5F3F9E"/>
      </a:accent4>
      <a:accent5>
        <a:srgbClr val="2B3880"/>
      </a:accent5>
      <a:accent6>
        <a:srgbClr val="0F1524"/>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1175</Words>
  <Application>WPS 演示</Application>
  <PresentationFormat>On-screen Show (16:9)</PresentationFormat>
  <Paragraphs>126</Paragraphs>
  <Slides>18</Slides>
  <Notes>18</Notes>
  <HiddenSlides>0</HiddenSlides>
  <MMClips>2</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18</vt:i4>
      </vt:variant>
    </vt:vector>
  </HeadingPairs>
  <TitlesOfParts>
    <vt:vector size="31" baseType="lpstr">
      <vt:lpstr>Arial</vt:lpstr>
      <vt:lpstr>宋体</vt:lpstr>
      <vt:lpstr>Wingdings</vt:lpstr>
      <vt:lpstr>Arial</vt:lpstr>
      <vt:lpstr>Orbitron</vt:lpstr>
      <vt:lpstr>IBM Plex Sans</vt:lpstr>
      <vt:lpstr>Segoe Print</vt:lpstr>
      <vt:lpstr>Times New Roman</vt:lpstr>
      <vt:lpstr>Calibri</vt:lpstr>
      <vt:lpstr>Courier New</vt:lpstr>
      <vt:lpstr>微软雅黑</vt:lpstr>
      <vt:lpstr>Arial Unicode MS</vt:lpstr>
      <vt:lpstr>Neon Pitch Deck by Slidesgo</vt:lpstr>
      <vt:lpstr>2024</vt:lpstr>
      <vt:lpstr>项目介绍</vt:lpstr>
      <vt:lpstr>痛点&amp;价值1</vt:lpstr>
      <vt:lpstr>痛点&amp;价值 2</vt:lpstr>
      <vt:lpstr>痛点&amp;价值 3</vt:lpstr>
      <vt:lpstr>功能介绍</vt:lpstr>
      <vt:lpstr>Demo</vt:lpstr>
      <vt:lpstr>设计 - 线上签署合约/建立数字版的合约记录</vt:lpstr>
      <vt:lpstr>PowerPoint 演示文稿</vt:lpstr>
      <vt:lpstr>设计-验证合约的真实性</vt:lpstr>
      <vt:lpstr>PowerPoint 演示文稿</vt:lpstr>
      <vt:lpstr>设计-AI审核合约中所存在的风险</vt:lpstr>
      <vt:lpstr>PowerPoint 演示文稿</vt:lpstr>
      <vt:lpstr>PowerPoint 演示文稿</vt:lpstr>
      <vt:lpstr>期望 </vt:lpstr>
      <vt:lpstr>团队介绍 </vt:lpstr>
      <vt:lpstr>团队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UPPEN  GARDEN</dc:title>
  <dc:creator>yeung</dc:creator>
  <cp:lastModifiedBy>LSJ</cp:lastModifiedBy>
  <cp:revision>1493</cp:revision>
  <dcterms:created xsi:type="dcterms:W3CDTF">2024-03-31T01:50:00Z</dcterms:created>
  <dcterms:modified xsi:type="dcterms:W3CDTF">2024-03-31T02:42:58Z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DEF33743C47E4F7085E6FDA8DA9F64EC_13</vt:lpwstr>
  </property>
  <property fmtid="{D5CDD505-2E9C-101B-9397-08002B2CF9AE}" pid="3" name="KSOProductBuildVer">
    <vt:lpwstr>2052-12.1.0.16417</vt:lpwstr>
  </property>
</Properties>
</file>